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27"/>
  </p:notesMasterIdLst>
  <p:sldIdLst>
    <p:sldId id="256" r:id="rId2"/>
    <p:sldId id="319" r:id="rId3"/>
    <p:sldId id="331" r:id="rId4"/>
    <p:sldId id="313" r:id="rId5"/>
    <p:sldId id="259" r:id="rId6"/>
    <p:sldId id="308" r:id="rId7"/>
    <p:sldId id="328" r:id="rId8"/>
    <p:sldId id="329" r:id="rId9"/>
    <p:sldId id="330" r:id="rId10"/>
    <p:sldId id="346" r:id="rId11"/>
    <p:sldId id="320" r:id="rId12"/>
    <p:sldId id="321" r:id="rId13"/>
    <p:sldId id="344" r:id="rId14"/>
    <p:sldId id="337" r:id="rId15"/>
    <p:sldId id="338" r:id="rId16"/>
    <p:sldId id="332" r:id="rId17"/>
    <p:sldId id="339" r:id="rId18"/>
    <p:sldId id="342" r:id="rId19"/>
    <p:sldId id="343" r:id="rId20"/>
    <p:sldId id="336" r:id="rId21"/>
    <p:sldId id="335" r:id="rId22"/>
    <p:sldId id="334" r:id="rId23"/>
    <p:sldId id="340" r:id="rId24"/>
    <p:sldId id="341" r:id="rId25"/>
    <p:sldId id="307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Colon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Sheet1!$D$3:$S$3</c:f>
              <c:strCache>
                <c:ptCount val="16"/>
                <c:pt idx="0">
                  <c:v>0</c:v>
                </c:pt>
                <c:pt idx="1">
                  <c:v>-5</c:v>
                </c:pt>
                <c:pt idx="2">
                  <c:v>-10</c:v>
                </c:pt>
                <c:pt idx="3">
                  <c:v>-15</c:v>
                </c:pt>
                <c:pt idx="4">
                  <c:v>-20</c:v>
                </c:pt>
                <c:pt idx="5">
                  <c:v>-25</c:v>
                </c:pt>
                <c:pt idx="6">
                  <c:v>-30</c:v>
                </c:pt>
                <c:pt idx="7">
                  <c:v>-35</c:v>
                </c:pt>
                <c:pt idx="8">
                  <c:v>-40</c:v>
                </c:pt>
                <c:pt idx="9">
                  <c:v>-45</c:v>
                </c:pt>
                <c:pt idx="10">
                  <c:v>-50</c:v>
                </c:pt>
                <c:pt idx="11">
                  <c:v>-55</c:v>
                </c:pt>
                <c:pt idx="12">
                  <c:v>-60</c:v>
                </c:pt>
                <c:pt idx="13">
                  <c:v>-65</c:v>
                </c:pt>
                <c:pt idx="14">
                  <c:v>-70</c:v>
                </c:pt>
                <c:pt idx="15">
                  <c:v>75+</c:v>
                </c:pt>
              </c:strCache>
            </c:strRef>
          </c:cat>
          <c:val>
            <c:numRef>
              <c:f>Sheet1!$D$4:$S$4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1.8</c:v>
                </c:pt>
                <c:pt idx="7">
                  <c:v>2.7</c:v>
                </c:pt>
                <c:pt idx="8">
                  <c:v>5.6</c:v>
                </c:pt>
                <c:pt idx="9">
                  <c:v>9.9</c:v>
                </c:pt>
                <c:pt idx="10">
                  <c:v>13.9</c:v>
                </c:pt>
                <c:pt idx="11">
                  <c:v>17.600000000000001</c:v>
                </c:pt>
                <c:pt idx="12">
                  <c:v>23.5</c:v>
                </c:pt>
                <c:pt idx="13">
                  <c:v>43.7</c:v>
                </c:pt>
                <c:pt idx="14">
                  <c:v>39.5</c:v>
                </c:pt>
                <c:pt idx="15">
                  <c:v>54.3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CC-4881-90DA-FB3E9C49B250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Rectum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Sheet1!$D$3:$S$3</c:f>
              <c:strCache>
                <c:ptCount val="16"/>
                <c:pt idx="0">
                  <c:v>0</c:v>
                </c:pt>
                <c:pt idx="1">
                  <c:v>-5</c:v>
                </c:pt>
                <c:pt idx="2">
                  <c:v>-10</c:v>
                </c:pt>
                <c:pt idx="3">
                  <c:v>-15</c:v>
                </c:pt>
                <c:pt idx="4">
                  <c:v>-20</c:v>
                </c:pt>
                <c:pt idx="5">
                  <c:v>-25</c:v>
                </c:pt>
                <c:pt idx="6">
                  <c:v>-30</c:v>
                </c:pt>
                <c:pt idx="7">
                  <c:v>-35</c:v>
                </c:pt>
                <c:pt idx="8">
                  <c:v>-40</c:v>
                </c:pt>
                <c:pt idx="9">
                  <c:v>-45</c:v>
                </c:pt>
                <c:pt idx="10">
                  <c:v>-50</c:v>
                </c:pt>
                <c:pt idx="11">
                  <c:v>-55</c:v>
                </c:pt>
                <c:pt idx="12">
                  <c:v>-60</c:v>
                </c:pt>
                <c:pt idx="13">
                  <c:v>-65</c:v>
                </c:pt>
                <c:pt idx="14">
                  <c:v>-70</c:v>
                </c:pt>
                <c:pt idx="15">
                  <c:v>75+</c:v>
                </c:pt>
              </c:strCache>
            </c:strRef>
          </c:cat>
          <c:val>
            <c:numRef>
              <c:f>Sheet1!$D$5:$S$5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0</c:v>
                </c:pt>
                <c:pt idx="7">
                  <c:v>1.6</c:v>
                </c:pt>
                <c:pt idx="8">
                  <c:v>6</c:v>
                </c:pt>
                <c:pt idx="9">
                  <c:v>7.4</c:v>
                </c:pt>
                <c:pt idx="10">
                  <c:v>13.9</c:v>
                </c:pt>
                <c:pt idx="11">
                  <c:v>20.100000000000001</c:v>
                </c:pt>
                <c:pt idx="12">
                  <c:v>23.5</c:v>
                </c:pt>
                <c:pt idx="13">
                  <c:v>27.3</c:v>
                </c:pt>
                <c:pt idx="14">
                  <c:v>37.9</c:v>
                </c:pt>
                <c:pt idx="15">
                  <c:v>41.8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CC-4881-90DA-FB3E9C49B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753248"/>
        <c:axId val="351746584"/>
      </c:lineChart>
      <c:catAx>
        <c:axId val="3517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51746584"/>
        <c:crosses val="autoZero"/>
        <c:auto val="1"/>
        <c:lblAlgn val="ctr"/>
        <c:lblOffset val="100"/>
        <c:noMultiLvlLbl val="0"/>
      </c:catAx>
      <c:valAx>
        <c:axId val="35174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5175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30C93-70C1-4C9B-820E-75ED9F85C23A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04F9-BE1F-4EA1-A320-19824D2A0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46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5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942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0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0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75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64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09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51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16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43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89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592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6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215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1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003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BF0D3F-992C-4565-91F1-DD6492BD4498}" type="datetimeFigureOut">
              <a:rPr lang="th-TH" smtClean="0"/>
              <a:t>20/12/60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66B5FE-5B29-4C24-BFE6-245C5BCA02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387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34794" y="716622"/>
            <a:ext cx="10058400" cy="2732088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ข้อมูลทะเบียนมะเร็ง</a:t>
            </a:r>
            <a:endParaRPr lang="th-TH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92037" y="4825330"/>
            <a:ext cx="7562902" cy="1655763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th-TH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กฤติกา สุวรรณรุ่งเรือง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th-TH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th-TH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มะเร็ง </a:t>
            </a:r>
            <a:r>
              <a:rPr lang="th-TH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งานสนับสนุนบริการสู่ความเป็นเลิศ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th-TH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</a:t>
            </a:r>
            <a:r>
              <a:rPr lang="th-TH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ศรี</a:t>
            </a:r>
            <a:r>
              <a:rPr lang="th-TH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นครินทร์  คณะ</a:t>
            </a:r>
            <a:r>
              <a:rPr lang="th-TH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แพทยศาสตร์ มหาวิทยาลัยขอนแก่น</a:t>
            </a:r>
            <a:endParaRPr lang="th-TH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20688"/>
            <a:ext cx="7772400" cy="796950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</a:rPr>
              <a:t>การรายงานผล	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84432" y="6237312"/>
            <a:ext cx="457200" cy="457200"/>
          </a:xfrm>
        </p:spPr>
        <p:txBody>
          <a:bodyPr/>
          <a:lstStyle/>
          <a:p>
            <a:pPr>
              <a:defRPr/>
            </a:pPr>
            <a:fld id="{93552355-DEAA-4222-8411-A091FF48F52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438400" y="1844824"/>
            <a:ext cx="7772400" cy="3344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h-TH" sz="3200" dirty="0" smtClean="0"/>
              <a:t>รูปแบบจำนวน ความถี่ ร้อยละ</a:t>
            </a:r>
          </a:p>
          <a:p>
            <a:pPr>
              <a:lnSpc>
                <a:spcPct val="150000"/>
              </a:lnSpc>
            </a:pPr>
            <a:r>
              <a:rPr lang="th-TH" sz="3200" dirty="0" smtClean="0"/>
              <a:t>ตาราง</a:t>
            </a:r>
          </a:p>
          <a:p>
            <a:pPr>
              <a:lnSpc>
                <a:spcPct val="150000"/>
              </a:lnSpc>
            </a:pPr>
            <a:r>
              <a:rPr lang="th-TH" sz="3200" dirty="0" smtClean="0"/>
              <a:t>กราฟ</a:t>
            </a:r>
          </a:p>
          <a:p>
            <a:pPr>
              <a:lnSpc>
                <a:spcPct val="150000"/>
              </a:lnSpc>
            </a:pPr>
            <a:r>
              <a:rPr lang="th-TH" sz="3200" dirty="0" smtClean="0"/>
              <a:t>อัตรารอดชีพ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6087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ข้อมูลมะเร็ง รพ.ปี </a:t>
            </a:r>
            <a:r>
              <a:rPr lang="en-US" dirty="0" smtClean="0"/>
              <a:t>2014-16</a:t>
            </a:r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768235"/>
              </p:ext>
            </p:extLst>
          </p:nvPr>
        </p:nvGraphicFramePr>
        <p:xfrm>
          <a:off x="2560318" y="2586446"/>
          <a:ext cx="7511144" cy="2690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786">
                  <a:extLst>
                    <a:ext uri="{9D8B030D-6E8A-4147-A177-3AD203B41FA5}">
                      <a16:colId xmlns:a16="http://schemas.microsoft.com/office/drawing/2014/main" xmlns="" val="3187184430"/>
                    </a:ext>
                  </a:extLst>
                </a:gridCol>
                <a:gridCol w="1877786">
                  <a:extLst>
                    <a:ext uri="{9D8B030D-6E8A-4147-A177-3AD203B41FA5}">
                      <a16:colId xmlns:a16="http://schemas.microsoft.com/office/drawing/2014/main" xmlns="" val="2952060360"/>
                    </a:ext>
                  </a:extLst>
                </a:gridCol>
                <a:gridCol w="1877786">
                  <a:extLst>
                    <a:ext uri="{9D8B030D-6E8A-4147-A177-3AD203B41FA5}">
                      <a16:colId xmlns:a16="http://schemas.microsoft.com/office/drawing/2014/main" xmlns="" val="2629352779"/>
                    </a:ext>
                  </a:extLst>
                </a:gridCol>
                <a:gridCol w="1877786">
                  <a:extLst>
                    <a:ext uri="{9D8B030D-6E8A-4147-A177-3AD203B41FA5}">
                      <a16:colId xmlns:a16="http://schemas.microsoft.com/office/drawing/2014/main" xmlns="" val="4213445704"/>
                    </a:ext>
                  </a:extLst>
                </a:gridCol>
              </a:tblGrid>
              <a:tr h="5381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cs typeface="+mn-cs"/>
                        </a:rPr>
                        <a:t>Sex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cs typeface="+mn-cs"/>
                        </a:rPr>
                        <a:t>Year of diagnosis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4032934"/>
                  </a:ext>
                </a:extLst>
              </a:tr>
              <a:tr h="538190">
                <a:tc v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2014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2015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2016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73550698"/>
                  </a:ext>
                </a:extLst>
              </a:tr>
              <a:tr h="538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cs typeface="+mn-cs"/>
                        </a:rPr>
                        <a:t>Male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3,266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2,952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2,913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36232122"/>
                  </a:ext>
                </a:extLst>
              </a:tr>
              <a:tr h="538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cs typeface="+mn-cs"/>
                        </a:rPr>
                        <a:t>Female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3,034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2,675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2,709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8921972"/>
                  </a:ext>
                </a:extLst>
              </a:tr>
              <a:tr h="538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cs typeface="+mn-cs"/>
                        </a:rPr>
                        <a:t>Total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6,300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5,627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 dirty="0">
                          <a:effectLst/>
                          <a:cs typeface="+mn-cs"/>
                        </a:rPr>
                        <a:t>5,622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8601958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80959" y="5721531"/>
            <a:ext cx="2965269" cy="52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*1985-: 146,534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29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8521" y="984130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Leading cancer, </a:t>
            </a:r>
            <a:r>
              <a:rPr lang="en-US" dirty="0" smtClean="0"/>
              <a:t>male</a:t>
            </a: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24105"/>
              </p:ext>
            </p:extLst>
          </p:nvPr>
        </p:nvGraphicFramePr>
        <p:xfrm>
          <a:off x="1371600" y="1600195"/>
          <a:ext cx="9669779" cy="429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2374"/>
                <a:gridCol w="1245481"/>
                <a:gridCol w="1245481"/>
                <a:gridCol w="1245481"/>
                <a:gridCol w="1245481"/>
                <a:gridCol w="1245481"/>
              </a:tblGrid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</a:rPr>
                        <a:t>Topography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2012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2013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2014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2015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2016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Liver and bile duct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1,289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1,288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1,306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1,237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1,238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Bronchus and Lung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316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329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326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274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264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Colon&amp;Rectum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213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236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242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205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195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Non-Hodgkin lymphoma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150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120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Prostate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97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99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152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140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Oral cavity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93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126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Nasopharynx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90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Hematopoietic systems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86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Skin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81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87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Thyroid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67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1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8521" y="755530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Leading cancer, fe</a:t>
            </a:r>
            <a:r>
              <a:rPr lang="en-US" dirty="0" smtClean="0"/>
              <a:t>male</a:t>
            </a:r>
            <a:endParaRPr lang="th-TH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22085"/>
              </p:ext>
            </p:extLst>
          </p:nvPr>
        </p:nvGraphicFramePr>
        <p:xfrm>
          <a:off x="1074420" y="1554485"/>
          <a:ext cx="10126980" cy="429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5135"/>
                <a:gridCol w="1304369"/>
                <a:gridCol w="1304369"/>
                <a:gridCol w="1304369"/>
                <a:gridCol w="1304369"/>
                <a:gridCol w="1304369"/>
              </a:tblGrid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u="none" strike="noStrike" dirty="0">
                          <a:effectLst/>
                        </a:rPr>
                        <a:t>Topography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b="0" u="none" strike="noStrike">
                          <a:effectLst/>
                        </a:rPr>
                        <a:t>2012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b="0" u="none" strike="noStrike">
                          <a:effectLst/>
                        </a:rPr>
                        <a:t>2013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b="0" u="none" strike="noStrike">
                          <a:effectLst/>
                        </a:rPr>
                        <a:t>2014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b="0" u="none" strike="noStrike">
                          <a:effectLst/>
                        </a:rPr>
                        <a:t>2015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b="0" u="none" strike="noStrike" dirty="0">
                          <a:effectLst/>
                        </a:rPr>
                        <a:t>2016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Breast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495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547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517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547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597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Liver and bile duct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525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509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531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459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464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Thyroid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279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301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223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250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288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Cervix uteri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223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236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255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187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137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Colon&amp;Rectum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170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180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207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185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171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Bronchus and Lung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194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163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175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131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Oral cavity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127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130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95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Corpus uteri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126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122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99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Ovary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96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85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Non-Hodgkin lymphoma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97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557712" y="6400800"/>
            <a:ext cx="457200" cy="457200"/>
          </a:xfrm>
        </p:spPr>
        <p:txBody>
          <a:bodyPr/>
          <a:lstStyle/>
          <a:p>
            <a:pPr>
              <a:defRPr/>
            </a:pPr>
            <a:fld id="{84B7A4C5-7532-41E6-8934-8EAD1D29F18E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10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24864" y="649288"/>
            <a:ext cx="6912768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ทะเบียนมะเร็งประชากร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24864" y="1946845"/>
            <a:ext cx="6552728" cy="3267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จำกัดภูมิลำเนา</a:t>
            </a: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วิธีวินิจฉัยรวม</a:t>
            </a:r>
            <a:r>
              <a:rPr kumimoji="0" lang="th-TH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มรณ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บัตร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ใช้ประชากรในการคำนวนอุบัติการณ์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h-TH" sz="28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ความครอบคลุม</a:t>
            </a:r>
            <a:endParaRPr lang="th-TH" sz="2800" b="1" noProof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th-TH" sz="2800" b="1" noProof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7816" y="3475896"/>
            <a:ext cx="2398625" cy="237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66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/>
          </p:cNvSpPr>
          <p:nvPr/>
        </p:nvSpPr>
        <p:spPr>
          <a:xfrm>
            <a:off x="9849803" y="6166485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C1173-9F86-4FD1-B418-587A0A0D54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896678" y="427524"/>
            <a:ext cx="5389563" cy="5110163"/>
            <a:chOff x="1605" y="-44"/>
            <a:chExt cx="3395" cy="321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709" y="-44"/>
              <a:ext cx="3266" cy="3219"/>
              <a:chOff x="1709" y="-44"/>
              <a:chExt cx="3266" cy="3219"/>
            </a:xfrm>
          </p:grpSpPr>
          <p:sp>
            <p:nvSpPr>
              <p:cNvPr id="25" name="Freeform 3"/>
              <p:cNvSpPr>
                <a:spLocks noChangeArrowheads="1"/>
              </p:cNvSpPr>
              <p:nvPr/>
            </p:nvSpPr>
            <p:spPr bwMode="auto">
              <a:xfrm>
                <a:off x="1709" y="557"/>
                <a:ext cx="469" cy="462"/>
              </a:xfrm>
              <a:custGeom>
                <a:avLst/>
                <a:gdLst>
                  <a:gd name="T0" fmla="*/ 460 w 454"/>
                  <a:gd name="T1" fmla="*/ 0 h 462"/>
                  <a:gd name="T2" fmla="*/ 418 w 454"/>
                  <a:gd name="T3" fmla="*/ 43 h 462"/>
                  <a:gd name="T4" fmla="*/ 335 w 454"/>
                  <a:gd name="T5" fmla="*/ 61 h 462"/>
                  <a:gd name="T6" fmla="*/ 272 w 454"/>
                  <a:gd name="T7" fmla="*/ 98 h 462"/>
                  <a:gd name="T8" fmla="*/ 230 w 454"/>
                  <a:gd name="T9" fmla="*/ 110 h 462"/>
                  <a:gd name="T10" fmla="*/ 167 w 454"/>
                  <a:gd name="T11" fmla="*/ 104 h 462"/>
                  <a:gd name="T12" fmla="*/ 114 w 454"/>
                  <a:gd name="T13" fmla="*/ 181 h 462"/>
                  <a:gd name="T14" fmla="*/ 0 w 454"/>
                  <a:gd name="T15" fmla="*/ 349 h 462"/>
                  <a:gd name="T16" fmla="*/ 38 w 454"/>
                  <a:gd name="T17" fmla="*/ 399 h 462"/>
                  <a:gd name="T18" fmla="*/ 48 w 454"/>
                  <a:gd name="T19" fmla="*/ 410 h 462"/>
                  <a:gd name="T20" fmla="*/ 63 w 454"/>
                  <a:gd name="T21" fmla="*/ 447 h 462"/>
                  <a:gd name="T22" fmla="*/ 237 w 454"/>
                  <a:gd name="T23" fmla="*/ 373 h 462"/>
                  <a:gd name="T24" fmla="*/ 353 w 454"/>
                  <a:gd name="T25" fmla="*/ 385 h 462"/>
                  <a:gd name="T26" fmla="*/ 428 w 454"/>
                  <a:gd name="T27" fmla="*/ 433 h 462"/>
                  <a:gd name="T28" fmla="*/ 494 w 454"/>
                  <a:gd name="T29" fmla="*/ 427 h 462"/>
                  <a:gd name="T30" fmla="*/ 515 w 454"/>
                  <a:gd name="T31" fmla="*/ 330 h 462"/>
                  <a:gd name="T32" fmla="*/ 504 w 454"/>
                  <a:gd name="T33" fmla="*/ 255 h 462"/>
                  <a:gd name="T34" fmla="*/ 509 w 454"/>
                  <a:gd name="T35" fmla="*/ 184 h 462"/>
                  <a:gd name="T36" fmla="*/ 467 w 454"/>
                  <a:gd name="T37" fmla="*/ 141 h 462"/>
                  <a:gd name="T38" fmla="*/ 456 w 454"/>
                  <a:gd name="T39" fmla="*/ 129 h 462"/>
                  <a:gd name="T40" fmla="*/ 480 w 454"/>
                  <a:gd name="T41" fmla="*/ 98 h 462"/>
                  <a:gd name="T42" fmla="*/ 460 w 454"/>
                  <a:gd name="T43" fmla="*/ 0 h 4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4"/>
                  <a:gd name="T67" fmla="*/ 0 h 462"/>
                  <a:gd name="T68" fmla="*/ 454 w 454"/>
                  <a:gd name="T69" fmla="*/ 462 h 4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4" h="462">
                    <a:moveTo>
                      <a:pt x="404" y="0"/>
                    </a:moveTo>
                    <a:cubicBezTo>
                      <a:pt x="373" y="10"/>
                      <a:pt x="386" y="24"/>
                      <a:pt x="367" y="43"/>
                    </a:cubicBezTo>
                    <a:cubicBezTo>
                      <a:pt x="353" y="57"/>
                      <a:pt x="314" y="55"/>
                      <a:pt x="294" y="61"/>
                    </a:cubicBezTo>
                    <a:cubicBezTo>
                      <a:pt x="278" y="77"/>
                      <a:pt x="259" y="88"/>
                      <a:pt x="239" y="98"/>
                    </a:cubicBezTo>
                    <a:cubicBezTo>
                      <a:pt x="227" y="104"/>
                      <a:pt x="202" y="110"/>
                      <a:pt x="202" y="110"/>
                    </a:cubicBezTo>
                    <a:cubicBezTo>
                      <a:pt x="159" y="96"/>
                      <a:pt x="178" y="94"/>
                      <a:pt x="147" y="104"/>
                    </a:cubicBezTo>
                    <a:cubicBezTo>
                      <a:pt x="129" y="131"/>
                      <a:pt x="123" y="159"/>
                      <a:pt x="100" y="181"/>
                    </a:cubicBezTo>
                    <a:cubicBezTo>
                      <a:pt x="80" y="245"/>
                      <a:pt x="22" y="283"/>
                      <a:pt x="0" y="349"/>
                    </a:cubicBezTo>
                    <a:cubicBezTo>
                      <a:pt x="10" y="377"/>
                      <a:pt x="1" y="389"/>
                      <a:pt x="34" y="399"/>
                    </a:cubicBezTo>
                    <a:cubicBezTo>
                      <a:pt x="40" y="397"/>
                      <a:pt x="39" y="406"/>
                      <a:pt x="43" y="410"/>
                    </a:cubicBezTo>
                    <a:cubicBezTo>
                      <a:pt x="51" y="418"/>
                      <a:pt x="55" y="447"/>
                      <a:pt x="55" y="447"/>
                    </a:cubicBezTo>
                    <a:cubicBezTo>
                      <a:pt x="110" y="436"/>
                      <a:pt x="147" y="383"/>
                      <a:pt x="208" y="373"/>
                    </a:cubicBezTo>
                    <a:cubicBezTo>
                      <a:pt x="247" y="377"/>
                      <a:pt x="275" y="368"/>
                      <a:pt x="310" y="385"/>
                    </a:cubicBezTo>
                    <a:cubicBezTo>
                      <a:pt x="328" y="413"/>
                      <a:pt x="343" y="427"/>
                      <a:pt x="376" y="433"/>
                    </a:cubicBezTo>
                    <a:cubicBezTo>
                      <a:pt x="419" y="462"/>
                      <a:pt x="423" y="460"/>
                      <a:pt x="434" y="427"/>
                    </a:cubicBezTo>
                    <a:cubicBezTo>
                      <a:pt x="424" y="391"/>
                      <a:pt x="431" y="363"/>
                      <a:pt x="453" y="330"/>
                    </a:cubicBezTo>
                    <a:cubicBezTo>
                      <a:pt x="454" y="302"/>
                      <a:pt x="443" y="279"/>
                      <a:pt x="442" y="255"/>
                    </a:cubicBezTo>
                    <a:cubicBezTo>
                      <a:pt x="441" y="231"/>
                      <a:pt x="452" y="203"/>
                      <a:pt x="447" y="184"/>
                    </a:cubicBezTo>
                    <a:cubicBezTo>
                      <a:pt x="439" y="159"/>
                      <a:pt x="435" y="149"/>
                      <a:pt x="410" y="141"/>
                    </a:cubicBezTo>
                    <a:cubicBezTo>
                      <a:pt x="401" y="132"/>
                      <a:pt x="398" y="136"/>
                      <a:pt x="400" y="129"/>
                    </a:cubicBezTo>
                    <a:cubicBezTo>
                      <a:pt x="402" y="122"/>
                      <a:pt x="421" y="119"/>
                      <a:pt x="422" y="98"/>
                    </a:cubicBezTo>
                    <a:cubicBezTo>
                      <a:pt x="433" y="67"/>
                      <a:pt x="422" y="27"/>
                      <a:pt x="404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4"/>
              <p:cNvSpPr>
                <a:spLocks noChangeArrowheads="1"/>
              </p:cNvSpPr>
              <p:nvPr/>
            </p:nvSpPr>
            <p:spPr bwMode="auto">
              <a:xfrm>
                <a:off x="2114" y="495"/>
                <a:ext cx="966" cy="917"/>
              </a:xfrm>
              <a:custGeom>
                <a:avLst/>
                <a:gdLst>
                  <a:gd name="T0" fmla="*/ 285 w 932"/>
                  <a:gd name="T1" fmla="*/ 31 h 915"/>
                  <a:gd name="T2" fmla="*/ 200 w 932"/>
                  <a:gd name="T3" fmla="*/ 0 h 915"/>
                  <a:gd name="T4" fmla="*/ 158 w 932"/>
                  <a:gd name="T5" fmla="*/ 79 h 915"/>
                  <a:gd name="T6" fmla="*/ 81 w 932"/>
                  <a:gd name="T7" fmla="*/ 61 h 915"/>
                  <a:gd name="T8" fmla="*/ 31 w 932"/>
                  <a:gd name="T9" fmla="*/ 73 h 915"/>
                  <a:gd name="T10" fmla="*/ 2 w 932"/>
                  <a:gd name="T11" fmla="*/ 171 h 915"/>
                  <a:gd name="T12" fmla="*/ 53 w 932"/>
                  <a:gd name="T13" fmla="*/ 242 h 915"/>
                  <a:gd name="T14" fmla="*/ 65 w 932"/>
                  <a:gd name="T15" fmla="*/ 395 h 915"/>
                  <a:gd name="T16" fmla="*/ 44 w 932"/>
                  <a:gd name="T17" fmla="*/ 450 h 915"/>
                  <a:gd name="T18" fmla="*/ 31 w 932"/>
                  <a:gd name="T19" fmla="*/ 487 h 915"/>
                  <a:gd name="T20" fmla="*/ 95 w 932"/>
                  <a:gd name="T21" fmla="*/ 578 h 915"/>
                  <a:gd name="T22" fmla="*/ 129 w 932"/>
                  <a:gd name="T23" fmla="*/ 603 h 915"/>
                  <a:gd name="T24" fmla="*/ 200 w 932"/>
                  <a:gd name="T25" fmla="*/ 652 h 915"/>
                  <a:gd name="T26" fmla="*/ 262 w 932"/>
                  <a:gd name="T27" fmla="*/ 716 h 915"/>
                  <a:gd name="T28" fmla="*/ 302 w 932"/>
                  <a:gd name="T29" fmla="*/ 796 h 915"/>
                  <a:gd name="T30" fmla="*/ 425 w 932"/>
                  <a:gd name="T31" fmla="*/ 797 h 915"/>
                  <a:gd name="T32" fmla="*/ 496 w 932"/>
                  <a:gd name="T33" fmla="*/ 815 h 915"/>
                  <a:gd name="T34" fmla="*/ 723 w 932"/>
                  <a:gd name="T35" fmla="*/ 827 h 915"/>
                  <a:gd name="T36" fmla="*/ 723 w 932"/>
                  <a:gd name="T37" fmla="*/ 876 h 915"/>
                  <a:gd name="T38" fmla="*/ 834 w 932"/>
                  <a:gd name="T39" fmla="*/ 882 h 915"/>
                  <a:gd name="T40" fmla="*/ 963 w 932"/>
                  <a:gd name="T41" fmla="*/ 919 h 915"/>
                  <a:gd name="T42" fmla="*/ 970 w 932"/>
                  <a:gd name="T43" fmla="*/ 901 h 915"/>
                  <a:gd name="T44" fmla="*/ 963 w 932"/>
                  <a:gd name="T45" fmla="*/ 882 h 915"/>
                  <a:gd name="T46" fmla="*/ 983 w 932"/>
                  <a:gd name="T47" fmla="*/ 846 h 915"/>
                  <a:gd name="T48" fmla="*/ 948 w 932"/>
                  <a:gd name="T49" fmla="*/ 791 h 915"/>
                  <a:gd name="T50" fmla="*/ 936 w 932"/>
                  <a:gd name="T51" fmla="*/ 772 h 915"/>
                  <a:gd name="T52" fmla="*/ 976 w 932"/>
                  <a:gd name="T53" fmla="*/ 723 h 915"/>
                  <a:gd name="T54" fmla="*/ 1033 w 932"/>
                  <a:gd name="T55" fmla="*/ 691 h 915"/>
                  <a:gd name="T56" fmla="*/ 1076 w 932"/>
                  <a:gd name="T57" fmla="*/ 676 h 915"/>
                  <a:gd name="T58" fmla="*/ 1017 w 932"/>
                  <a:gd name="T59" fmla="*/ 582 h 915"/>
                  <a:gd name="T60" fmla="*/ 1005 w 932"/>
                  <a:gd name="T61" fmla="*/ 542 h 915"/>
                  <a:gd name="T62" fmla="*/ 850 w 932"/>
                  <a:gd name="T63" fmla="*/ 560 h 915"/>
                  <a:gd name="T64" fmla="*/ 769 w 932"/>
                  <a:gd name="T65" fmla="*/ 612 h 915"/>
                  <a:gd name="T66" fmla="*/ 735 w 932"/>
                  <a:gd name="T67" fmla="*/ 590 h 915"/>
                  <a:gd name="T68" fmla="*/ 695 w 932"/>
                  <a:gd name="T69" fmla="*/ 566 h 915"/>
                  <a:gd name="T70" fmla="*/ 652 w 932"/>
                  <a:gd name="T71" fmla="*/ 554 h 915"/>
                  <a:gd name="T72" fmla="*/ 581 w 932"/>
                  <a:gd name="T73" fmla="*/ 518 h 915"/>
                  <a:gd name="T74" fmla="*/ 447 w 932"/>
                  <a:gd name="T75" fmla="*/ 469 h 915"/>
                  <a:gd name="T76" fmla="*/ 399 w 932"/>
                  <a:gd name="T77" fmla="*/ 407 h 915"/>
                  <a:gd name="T78" fmla="*/ 243 w 932"/>
                  <a:gd name="T79" fmla="*/ 346 h 915"/>
                  <a:gd name="T80" fmla="*/ 256 w 932"/>
                  <a:gd name="T81" fmla="*/ 242 h 915"/>
                  <a:gd name="T82" fmla="*/ 278 w 932"/>
                  <a:gd name="T83" fmla="*/ 98 h 915"/>
                  <a:gd name="T84" fmla="*/ 285 w 932"/>
                  <a:gd name="T85" fmla="*/ 31 h 9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32"/>
                  <a:gd name="T130" fmla="*/ 0 h 915"/>
                  <a:gd name="T131" fmla="*/ 932 w 932"/>
                  <a:gd name="T132" fmla="*/ 915 h 9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32" h="915">
                    <a:moveTo>
                      <a:pt x="247" y="31"/>
                    </a:moveTo>
                    <a:cubicBezTo>
                      <a:pt x="218" y="20"/>
                      <a:pt x="198" y="16"/>
                      <a:pt x="173" y="0"/>
                    </a:cubicBezTo>
                    <a:cubicBezTo>
                      <a:pt x="157" y="26"/>
                      <a:pt x="153" y="53"/>
                      <a:pt x="137" y="79"/>
                    </a:cubicBezTo>
                    <a:cubicBezTo>
                      <a:pt x="82" y="65"/>
                      <a:pt x="104" y="73"/>
                      <a:pt x="69" y="61"/>
                    </a:cubicBezTo>
                    <a:cubicBezTo>
                      <a:pt x="55" y="65"/>
                      <a:pt x="31" y="59"/>
                      <a:pt x="27" y="73"/>
                    </a:cubicBezTo>
                    <a:cubicBezTo>
                      <a:pt x="0" y="177"/>
                      <a:pt x="53" y="155"/>
                      <a:pt x="2" y="171"/>
                    </a:cubicBezTo>
                    <a:cubicBezTo>
                      <a:pt x="10" y="198"/>
                      <a:pt x="35" y="208"/>
                      <a:pt x="45" y="238"/>
                    </a:cubicBezTo>
                    <a:cubicBezTo>
                      <a:pt x="45" y="240"/>
                      <a:pt x="63" y="367"/>
                      <a:pt x="57" y="391"/>
                    </a:cubicBezTo>
                    <a:cubicBezTo>
                      <a:pt x="57" y="391"/>
                      <a:pt x="43" y="436"/>
                      <a:pt x="39" y="446"/>
                    </a:cubicBezTo>
                    <a:cubicBezTo>
                      <a:pt x="35" y="459"/>
                      <a:pt x="27" y="483"/>
                      <a:pt x="27" y="483"/>
                    </a:cubicBezTo>
                    <a:cubicBezTo>
                      <a:pt x="29" y="491"/>
                      <a:pt x="75" y="568"/>
                      <a:pt x="83" y="574"/>
                    </a:cubicBezTo>
                    <a:cubicBezTo>
                      <a:pt x="94" y="582"/>
                      <a:pt x="112" y="599"/>
                      <a:pt x="112" y="599"/>
                    </a:cubicBezTo>
                    <a:cubicBezTo>
                      <a:pt x="124" y="636"/>
                      <a:pt x="137" y="640"/>
                      <a:pt x="173" y="648"/>
                    </a:cubicBezTo>
                    <a:cubicBezTo>
                      <a:pt x="190" y="672"/>
                      <a:pt x="215" y="680"/>
                      <a:pt x="227" y="708"/>
                    </a:cubicBezTo>
                    <a:cubicBezTo>
                      <a:pt x="242" y="741"/>
                      <a:pt x="234" y="761"/>
                      <a:pt x="261" y="788"/>
                    </a:cubicBezTo>
                    <a:cubicBezTo>
                      <a:pt x="302" y="778"/>
                      <a:pt x="326" y="783"/>
                      <a:pt x="369" y="789"/>
                    </a:cubicBezTo>
                    <a:cubicBezTo>
                      <a:pt x="390" y="795"/>
                      <a:pt x="410" y="801"/>
                      <a:pt x="430" y="807"/>
                    </a:cubicBezTo>
                    <a:cubicBezTo>
                      <a:pt x="483" y="805"/>
                      <a:pt x="575" y="785"/>
                      <a:pt x="626" y="819"/>
                    </a:cubicBezTo>
                    <a:cubicBezTo>
                      <a:pt x="616" y="848"/>
                      <a:pt x="598" y="850"/>
                      <a:pt x="626" y="868"/>
                    </a:cubicBezTo>
                    <a:cubicBezTo>
                      <a:pt x="661" y="862"/>
                      <a:pt x="689" y="862"/>
                      <a:pt x="724" y="874"/>
                    </a:cubicBezTo>
                    <a:cubicBezTo>
                      <a:pt x="738" y="915"/>
                      <a:pt x="797" y="905"/>
                      <a:pt x="834" y="911"/>
                    </a:cubicBezTo>
                    <a:cubicBezTo>
                      <a:pt x="836" y="905"/>
                      <a:pt x="840" y="899"/>
                      <a:pt x="840" y="893"/>
                    </a:cubicBezTo>
                    <a:cubicBezTo>
                      <a:pt x="840" y="886"/>
                      <a:pt x="832" y="880"/>
                      <a:pt x="834" y="874"/>
                    </a:cubicBezTo>
                    <a:cubicBezTo>
                      <a:pt x="836" y="860"/>
                      <a:pt x="848" y="850"/>
                      <a:pt x="852" y="838"/>
                    </a:cubicBezTo>
                    <a:cubicBezTo>
                      <a:pt x="842" y="805"/>
                      <a:pt x="850" y="825"/>
                      <a:pt x="822" y="783"/>
                    </a:cubicBezTo>
                    <a:cubicBezTo>
                      <a:pt x="818" y="776"/>
                      <a:pt x="810" y="764"/>
                      <a:pt x="810" y="764"/>
                    </a:cubicBezTo>
                    <a:cubicBezTo>
                      <a:pt x="818" y="740"/>
                      <a:pt x="826" y="730"/>
                      <a:pt x="846" y="715"/>
                    </a:cubicBezTo>
                    <a:cubicBezTo>
                      <a:pt x="867" y="687"/>
                      <a:pt x="852" y="699"/>
                      <a:pt x="895" y="685"/>
                    </a:cubicBezTo>
                    <a:cubicBezTo>
                      <a:pt x="908" y="681"/>
                      <a:pt x="932" y="672"/>
                      <a:pt x="932" y="672"/>
                    </a:cubicBezTo>
                    <a:cubicBezTo>
                      <a:pt x="924" y="634"/>
                      <a:pt x="901" y="608"/>
                      <a:pt x="881" y="578"/>
                    </a:cubicBezTo>
                    <a:cubicBezTo>
                      <a:pt x="879" y="562"/>
                      <a:pt x="877" y="552"/>
                      <a:pt x="871" y="538"/>
                    </a:cubicBezTo>
                    <a:cubicBezTo>
                      <a:pt x="865" y="526"/>
                      <a:pt x="761" y="554"/>
                      <a:pt x="736" y="556"/>
                    </a:cubicBezTo>
                    <a:cubicBezTo>
                      <a:pt x="718" y="583"/>
                      <a:pt x="698" y="598"/>
                      <a:pt x="667" y="608"/>
                    </a:cubicBezTo>
                    <a:cubicBezTo>
                      <a:pt x="650" y="614"/>
                      <a:pt x="648" y="594"/>
                      <a:pt x="637" y="586"/>
                    </a:cubicBezTo>
                    <a:cubicBezTo>
                      <a:pt x="626" y="578"/>
                      <a:pt x="614" y="568"/>
                      <a:pt x="602" y="562"/>
                    </a:cubicBezTo>
                    <a:cubicBezTo>
                      <a:pt x="591" y="556"/>
                      <a:pt x="577" y="554"/>
                      <a:pt x="565" y="550"/>
                    </a:cubicBezTo>
                    <a:cubicBezTo>
                      <a:pt x="542" y="542"/>
                      <a:pt x="526" y="522"/>
                      <a:pt x="504" y="514"/>
                    </a:cubicBezTo>
                    <a:cubicBezTo>
                      <a:pt x="465" y="499"/>
                      <a:pt x="424" y="489"/>
                      <a:pt x="387" y="465"/>
                    </a:cubicBezTo>
                    <a:cubicBezTo>
                      <a:pt x="377" y="434"/>
                      <a:pt x="377" y="414"/>
                      <a:pt x="345" y="403"/>
                    </a:cubicBezTo>
                    <a:cubicBezTo>
                      <a:pt x="306" y="416"/>
                      <a:pt x="245" y="365"/>
                      <a:pt x="210" y="342"/>
                    </a:cubicBezTo>
                    <a:cubicBezTo>
                      <a:pt x="200" y="312"/>
                      <a:pt x="212" y="269"/>
                      <a:pt x="222" y="238"/>
                    </a:cubicBezTo>
                    <a:cubicBezTo>
                      <a:pt x="218" y="163"/>
                      <a:pt x="198" y="141"/>
                      <a:pt x="241" y="98"/>
                    </a:cubicBezTo>
                    <a:cubicBezTo>
                      <a:pt x="247" y="79"/>
                      <a:pt x="269" y="41"/>
                      <a:pt x="247" y="31"/>
                    </a:cubicBezTo>
                    <a:close/>
                  </a:path>
                </a:pathLst>
              </a:custGeom>
              <a:solidFill>
                <a:srgbClr val="FFFF99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Freeform 5"/>
              <p:cNvSpPr>
                <a:spLocks noChangeArrowheads="1"/>
              </p:cNvSpPr>
              <p:nvPr/>
            </p:nvSpPr>
            <p:spPr bwMode="auto">
              <a:xfrm>
                <a:off x="2317" y="434"/>
                <a:ext cx="523" cy="636"/>
              </a:xfrm>
              <a:custGeom>
                <a:avLst/>
                <a:gdLst>
                  <a:gd name="T0" fmla="*/ 505 w 506"/>
                  <a:gd name="T1" fmla="*/ 86 h 635"/>
                  <a:gd name="T2" fmla="*/ 359 w 506"/>
                  <a:gd name="T3" fmla="*/ 31 h 635"/>
                  <a:gd name="T4" fmla="*/ 351 w 506"/>
                  <a:gd name="T5" fmla="*/ 12 h 635"/>
                  <a:gd name="T6" fmla="*/ 296 w 506"/>
                  <a:gd name="T7" fmla="*/ 0 h 635"/>
                  <a:gd name="T8" fmla="*/ 246 w 506"/>
                  <a:gd name="T9" fmla="*/ 43 h 635"/>
                  <a:gd name="T10" fmla="*/ 157 w 506"/>
                  <a:gd name="T11" fmla="*/ 55 h 635"/>
                  <a:gd name="T12" fmla="*/ 53 w 506"/>
                  <a:gd name="T13" fmla="*/ 75 h 635"/>
                  <a:gd name="T14" fmla="*/ 31 w 506"/>
                  <a:gd name="T15" fmla="*/ 177 h 635"/>
                  <a:gd name="T16" fmla="*/ 14 w 506"/>
                  <a:gd name="T17" fmla="*/ 214 h 635"/>
                  <a:gd name="T18" fmla="*/ 8 w 506"/>
                  <a:gd name="T19" fmla="*/ 340 h 635"/>
                  <a:gd name="T20" fmla="*/ 65 w 506"/>
                  <a:gd name="T21" fmla="*/ 426 h 635"/>
                  <a:gd name="T22" fmla="*/ 114 w 506"/>
                  <a:gd name="T23" fmla="*/ 481 h 635"/>
                  <a:gd name="T24" fmla="*/ 177 w 506"/>
                  <a:gd name="T25" fmla="*/ 475 h 635"/>
                  <a:gd name="T26" fmla="*/ 205 w 506"/>
                  <a:gd name="T27" fmla="*/ 536 h 635"/>
                  <a:gd name="T28" fmla="*/ 316 w 506"/>
                  <a:gd name="T29" fmla="*/ 573 h 635"/>
                  <a:gd name="T30" fmla="*/ 428 w 506"/>
                  <a:gd name="T31" fmla="*/ 616 h 635"/>
                  <a:gd name="T32" fmla="*/ 478 w 506"/>
                  <a:gd name="T33" fmla="*/ 597 h 635"/>
                  <a:gd name="T34" fmla="*/ 513 w 506"/>
                  <a:gd name="T35" fmla="*/ 487 h 635"/>
                  <a:gd name="T36" fmla="*/ 555 w 506"/>
                  <a:gd name="T37" fmla="*/ 307 h 635"/>
                  <a:gd name="T38" fmla="*/ 562 w 506"/>
                  <a:gd name="T39" fmla="*/ 245 h 635"/>
                  <a:gd name="T40" fmla="*/ 529 w 506"/>
                  <a:gd name="T41" fmla="*/ 197 h 635"/>
                  <a:gd name="T42" fmla="*/ 505 w 506"/>
                  <a:gd name="T43" fmla="*/ 86 h 6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6"/>
                  <a:gd name="T67" fmla="*/ 0 h 635"/>
                  <a:gd name="T68" fmla="*/ 506 w 506"/>
                  <a:gd name="T69" fmla="*/ 635 h 6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6" h="635">
                    <a:moveTo>
                      <a:pt x="443" y="86"/>
                    </a:moveTo>
                    <a:cubicBezTo>
                      <a:pt x="382" y="75"/>
                      <a:pt x="355" y="71"/>
                      <a:pt x="314" y="31"/>
                    </a:cubicBezTo>
                    <a:cubicBezTo>
                      <a:pt x="312" y="24"/>
                      <a:pt x="314" y="16"/>
                      <a:pt x="308" y="12"/>
                    </a:cubicBezTo>
                    <a:cubicBezTo>
                      <a:pt x="294" y="4"/>
                      <a:pt x="259" y="0"/>
                      <a:pt x="259" y="0"/>
                    </a:cubicBezTo>
                    <a:cubicBezTo>
                      <a:pt x="235" y="8"/>
                      <a:pt x="235" y="24"/>
                      <a:pt x="216" y="43"/>
                    </a:cubicBezTo>
                    <a:cubicBezTo>
                      <a:pt x="202" y="84"/>
                      <a:pt x="178" y="61"/>
                      <a:pt x="137" y="55"/>
                    </a:cubicBezTo>
                    <a:cubicBezTo>
                      <a:pt x="104" y="39"/>
                      <a:pt x="76" y="55"/>
                      <a:pt x="45" y="75"/>
                    </a:cubicBezTo>
                    <a:cubicBezTo>
                      <a:pt x="55" y="114"/>
                      <a:pt x="43" y="143"/>
                      <a:pt x="27" y="177"/>
                    </a:cubicBezTo>
                    <a:cubicBezTo>
                      <a:pt x="20" y="190"/>
                      <a:pt x="14" y="214"/>
                      <a:pt x="14" y="214"/>
                    </a:cubicBezTo>
                    <a:cubicBezTo>
                      <a:pt x="22" y="257"/>
                      <a:pt x="18" y="296"/>
                      <a:pt x="8" y="336"/>
                    </a:cubicBezTo>
                    <a:cubicBezTo>
                      <a:pt x="14" y="400"/>
                      <a:pt x="0" y="412"/>
                      <a:pt x="57" y="422"/>
                    </a:cubicBezTo>
                    <a:cubicBezTo>
                      <a:pt x="69" y="442"/>
                      <a:pt x="88" y="457"/>
                      <a:pt x="100" y="477"/>
                    </a:cubicBezTo>
                    <a:cubicBezTo>
                      <a:pt x="143" y="463"/>
                      <a:pt x="124" y="461"/>
                      <a:pt x="155" y="471"/>
                    </a:cubicBezTo>
                    <a:cubicBezTo>
                      <a:pt x="161" y="489"/>
                      <a:pt x="163" y="520"/>
                      <a:pt x="180" y="532"/>
                    </a:cubicBezTo>
                    <a:cubicBezTo>
                      <a:pt x="192" y="540"/>
                      <a:pt x="257" y="563"/>
                      <a:pt x="277" y="569"/>
                    </a:cubicBezTo>
                    <a:cubicBezTo>
                      <a:pt x="304" y="561"/>
                      <a:pt x="349" y="606"/>
                      <a:pt x="375" y="612"/>
                    </a:cubicBezTo>
                    <a:cubicBezTo>
                      <a:pt x="394" y="630"/>
                      <a:pt x="423" y="635"/>
                      <a:pt x="418" y="593"/>
                    </a:cubicBezTo>
                    <a:cubicBezTo>
                      <a:pt x="441" y="521"/>
                      <a:pt x="435" y="524"/>
                      <a:pt x="449" y="483"/>
                    </a:cubicBezTo>
                    <a:cubicBezTo>
                      <a:pt x="433" y="422"/>
                      <a:pt x="440" y="354"/>
                      <a:pt x="487" y="307"/>
                    </a:cubicBezTo>
                    <a:cubicBezTo>
                      <a:pt x="491" y="294"/>
                      <a:pt x="506" y="259"/>
                      <a:pt x="492" y="245"/>
                    </a:cubicBezTo>
                    <a:cubicBezTo>
                      <a:pt x="482" y="234"/>
                      <a:pt x="463" y="197"/>
                      <a:pt x="463" y="197"/>
                    </a:cubicBezTo>
                    <a:cubicBezTo>
                      <a:pt x="449" y="156"/>
                      <a:pt x="453" y="130"/>
                      <a:pt x="443" y="86"/>
                    </a:cubicBezTo>
                    <a:close/>
                  </a:path>
                </a:pathLst>
              </a:custGeom>
              <a:solidFill>
                <a:srgbClr val="66FF99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6"/>
              <p:cNvSpPr>
                <a:spLocks noChangeArrowheads="1"/>
              </p:cNvSpPr>
              <p:nvPr/>
            </p:nvSpPr>
            <p:spPr bwMode="auto">
              <a:xfrm>
                <a:off x="2738" y="440"/>
                <a:ext cx="953" cy="893"/>
              </a:xfrm>
              <a:custGeom>
                <a:avLst/>
                <a:gdLst>
                  <a:gd name="T0" fmla="*/ 1027 w 919"/>
                  <a:gd name="T1" fmla="*/ 141 h 891"/>
                  <a:gd name="T2" fmla="*/ 1056 w 919"/>
                  <a:gd name="T3" fmla="*/ 316 h 891"/>
                  <a:gd name="T4" fmla="*/ 1020 w 919"/>
                  <a:gd name="T5" fmla="*/ 444 h 891"/>
                  <a:gd name="T6" fmla="*/ 1049 w 919"/>
                  <a:gd name="T7" fmla="*/ 567 h 891"/>
                  <a:gd name="T8" fmla="*/ 1020 w 919"/>
                  <a:gd name="T9" fmla="*/ 659 h 891"/>
                  <a:gd name="T10" fmla="*/ 1063 w 919"/>
                  <a:gd name="T11" fmla="*/ 809 h 891"/>
                  <a:gd name="T12" fmla="*/ 1037 w 919"/>
                  <a:gd name="T13" fmla="*/ 885 h 891"/>
                  <a:gd name="T14" fmla="*/ 1009 w 919"/>
                  <a:gd name="T15" fmla="*/ 889 h 891"/>
                  <a:gd name="T16" fmla="*/ 907 w 919"/>
                  <a:gd name="T17" fmla="*/ 846 h 891"/>
                  <a:gd name="T18" fmla="*/ 831 w 919"/>
                  <a:gd name="T19" fmla="*/ 871 h 891"/>
                  <a:gd name="T20" fmla="*/ 757 w 919"/>
                  <a:gd name="T21" fmla="*/ 821 h 891"/>
                  <a:gd name="T22" fmla="*/ 742 w 919"/>
                  <a:gd name="T23" fmla="*/ 771 h 891"/>
                  <a:gd name="T24" fmla="*/ 730 w 919"/>
                  <a:gd name="T25" fmla="*/ 712 h 891"/>
                  <a:gd name="T26" fmla="*/ 681 w 919"/>
                  <a:gd name="T27" fmla="*/ 701 h 891"/>
                  <a:gd name="T28" fmla="*/ 525 w 919"/>
                  <a:gd name="T29" fmla="*/ 754 h 891"/>
                  <a:gd name="T30" fmla="*/ 419 w 919"/>
                  <a:gd name="T31" fmla="*/ 791 h 891"/>
                  <a:gd name="T32" fmla="*/ 335 w 919"/>
                  <a:gd name="T33" fmla="*/ 773 h 891"/>
                  <a:gd name="T34" fmla="*/ 377 w 919"/>
                  <a:gd name="T35" fmla="*/ 742 h 891"/>
                  <a:gd name="T36" fmla="*/ 332 w 919"/>
                  <a:gd name="T37" fmla="*/ 649 h 891"/>
                  <a:gd name="T38" fmla="*/ 320 w 919"/>
                  <a:gd name="T39" fmla="*/ 610 h 891"/>
                  <a:gd name="T40" fmla="*/ 309 w 919"/>
                  <a:gd name="T41" fmla="*/ 597 h 891"/>
                  <a:gd name="T42" fmla="*/ 207 w 919"/>
                  <a:gd name="T43" fmla="*/ 611 h 891"/>
                  <a:gd name="T44" fmla="*/ 72 w 919"/>
                  <a:gd name="T45" fmla="*/ 669 h 891"/>
                  <a:gd name="T46" fmla="*/ 8 w 919"/>
                  <a:gd name="T47" fmla="*/ 628 h 891"/>
                  <a:gd name="T48" fmla="*/ 24 w 919"/>
                  <a:gd name="T49" fmla="*/ 567 h 891"/>
                  <a:gd name="T50" fmla="*/ 45 w 919"/>
                  <a:gd name="T51" fmla="*/ 512 h 891"/>
                  <a:gd name="T52" fmla="*/ 45 w 919"/>
                  <a:gd name="T53" fmla="*/ 371 h 891"/>
                  <a:gd name="T54" fmla="*/ 109 w 919"/>
                  <a:gd name="T55" fmla="*/ 285 h 891"/>
                  <a:gd name="T56" fmla="*/ 65 w 919"/>
                  <a:gd name="T57" fmla="*/ 196 h 891"/>
                  <a:gd name="T58" fmla="*/ 65 w 919"/>
                  <a:gd name="T59" fmla="*/ 86 h 891"/>
                  <a:gd name="T60" fmla="*/ 122 w 919"/>
                  <a:gd name="T61" fmla="*/ 31 h 891"/>
                  <a:gd name="T62" fmla="*/ 179 w 919"/>
                  <a:gd name="T63" fmla="*/ 6 h 891"/>
                  <a:gd name="T64" fmla="*/ 257 w 919"/>
                  <a:gd name="T65" fmla="*/ 43 h 891"/>
                  <a:gd name="T66" fmla="*/ 327 w 919"/>
                  <a:gd name="T67" fmla="*/ 86 h 891"/>
                  <a:gd name="T68" fmla="*/ 341 w 919"/>
                  <a:gd name="T69" fmla="*/ 104 h 891"/>
                  <a:gd name="T70" fmla="*/ 327 w 919"/>
                  <a:gd name="T71" fmla="*/ 141 h 891"/>
                  <a:gd name="T72" fmla="*/ 377 w 919"/>
                  <a:gd name="T73" fmla="*/ 190 h 891"/>
                  <a:gd name="T74" fmla="*/ 447 w 919"/>
                  <a:gd name="T75" fmla="*/ 122 h 891"/>
                  <a:gd name="T76" fmla="*/ 507 w 919"/>
                  <a:gd name="T77" fmla="*/ 153 h 891"/>
                  <a:gd name="T78" fmla="*/ 559 w 919"/>
                  <a:gd name="T79" fmla="*/ 227 h 891"/>
                  <a:gd name="T80" fmla="*/ 611 w 919"/>
                  <a:gd name="T81" fmla="*/ 184 h 891"/>
                  <a:gd name="T82" fmla="*/ 617 w 919"/>
                  <a:gd name="T83" fmla="*/ 165 h 891"/>
                  <a:gd name="T84" fmla="*/ 695 w 919"/>
                  <a:gd name="T85" fmla="*/ 190 h 891"/>
                  <a:gd name="T86" fmla="*/ 774 w 919"/>
                  <a:gd name="T87" fmla="*/ 177 h 891"/>
                  <a:gd name="T88" fmla="*/ 885 w 919"/>
                  <a:gd name="T89" fmla="*/ 202 h 891"/>
                  <a:gd name="T90" fmla="*/ 866 w 919"/>
                  <a:gd name="T91" fmla="*/ 153 h 891"/>
                  <a:gd name="T92" fmla="*/ 922 w 919"/>
                  <a:gd name="T93" fmla="*/ 104 h 891"/>
                  <a:gd name="T94" fmla="*/ 1027 w 919"/>
                  <a:gd name="T95" fmla="*/ 141 h 89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9"/>
                  <a:gd name="T145" fmla="*/ 0 h 891"/>
                  <a:gd name="T146" fmla="*/ 919 w 919"/>
                  <a:gd name="T147" fmla="*/ 891 h 89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9" h="891">
                    <a:moveTo>
                      <a:pt x="888" y="141"/>
                    </a:moveTo>
                    <a:cubicBezTo>
                      <a:pt x="897" y="198"/>
                      <a:pt x="895" y="257"/>
                      <a:pt x="913" y="312"/>
                    </a:cubicBezTo>
                    <a:cubicBezTo>
                      <a:pt x="907" y="357"/>
                      <a:pt x="897" y="398"/>
                      <a:pt x="882" y="440"/>
                    </a:cubicBezTo>
                    <a:cubicBezTo>
                      <a:pt x="888" y="506"/>
                      <a:pt x="915" y="496"/>
                      <a:pt x="907" y="563"/>
                    </a:cubicBezTo>
                    <a:cubicBezTo>
                      <a:pt x="905" y="583"/>
                      <a:pt x="882" y="655"/>
                      <a:pt x="882" y="655"/>
                    </a:cubicBezTo>
                    <a:cubicBezTo>
                      <a:pt x="888" y="706"/>
                      <a:pt x="903" y="755"/>
                      <a:pt x="919" y="801"/>
                    </a:cubicBezTo>
                    <a:cubicBezTo>
                      <a:pt x="917" y="822"/>
                      <a:pt x="910" y="861"/>
                      <a:pt x="897" y="877"/>
                    </a:cubicBezTo>
                    <a:cubicBezTo>
                      <a:pt x="891" y="885"/>
                      <a:pt x="875" y="891"/>
                      <a:pt x="873" y="881"/>
                    </a:cubicBezTo>
                    <a:cubicBezTo>
                      <a:pt x="844" y="873"/>
                      <a:pt x="809" y="854"/>
                      <a:pt x="785" y="838"/>
                    </a:cubicBezTo>
                    <a:cubicBezTo>
                      <a:pt x="758" y="844"/>
                      <a:pt x="742" y="854"/>
                      <a:pt x="717" y="863"/>
                    </a:cubicBezTo>
                    <a:cubicBezTo>
                      <a:pt x="648" y="852"/>
                      <a:pt x="674" y="885"/>
                      <a:pt x="655" y="813"/>
                    </a:cubicBezTo>
                    <a:cubicBezTo>
                      <a:pt x="651" y="799"/>
                      <a:pt x="645" y="775"/>
                      <a:pt x="641" y="763"/>
                    </a:cubicBezTo>
                    <a:cubicBezTo>
                      <a:pt x="637" y="740"/>
                      <a:pt x="650" y="720"/>
                      <a:pt x="632" y="704"/>
                    </a:cubicBezTo>
                    <a:cubicBezTo>
                      <a:pt x="621" y="693"/>
                      <a:pt x="589" y="693"/>
                      <a:pt x="589" y="693"/>
                    </a:cubicBezTo>
                    <a:cubicBezTo>
                      <a:pt x="538" y="709"/>
                      <a:pt x="521" y="737"/>
                      <a:pt x="454" y="746"/>
                    </a:cubicBezTo>
                    <a:cubicBezTo>
                      <a:pt x="426" y="767"/>
                      <a:pt x="393" y="763"/>
                      <a:pt x="363" y="783"/>
                    </a:cubicBezTo>
                    <a:cubicBezTo>
                      <a:pt x="338" y="777"/>
                      <a:pt x="314" y="773"/>
                      <a:pt x="289" y="765"/>
                    </a:cubicBezTo>
                    <a:cubicBezTo>
                      <a:pt x="279" y="734"/>
                      <a:pt x="300" y="740"/>
                      <a:pt x="326" y="734"/>
                    </a:cubicBezTo>
                    <a:cubicBezTo>
                      <a:pt x="334" y="689"/>
                      <a:pt x="306" y="686"/>
                      <a:pt x="287" y="645"/>
                    </a:cubicBezTo>
                    <a:cubicBezTo>
                      <a:pt x="279" y="626"/>
                      <a:pt x="283" y="624"/>
                      <a:pt x="277" y="606"/>
                    </a:cubicBezTo>
                    <a:cubicBezTo>
                      <a:pt x="275" y="600"/>
                      <a:pt x="267" y="593"/>
                      <a:pt x="267" y="593"/>
                    </a:cubicBezTo>
                    <a:cubicBezTo>
                      <a:pt x="234" y="599"/>
                      <a:pt x="252" y="582"/>
                      <a:pt x="179" y="607"/>
                    </a:cubicBezTo>
                    <a:cubicBezTo>
                      <a:pt x="128" y="623"/>
                      <a:pt x="114" y="648"/>
                      <a:pt x="63" y="665"/>
                    </a:cubicBezTo>
                    <a:cubicBezTo>
                      <a:pt x="43" y="650"/>
                      <a:pt x="31" y="632"/>
                      <a:pt x="8" y="624"/>
                    </a:cubicBezTo>
                    <a:cubicBezTo>
                      <a:pt x="24" y="573"/>
                      <a:pt x="0" y="655"/>
                      <a:pt x="20" y="563"/>
                    </a:cubicBezTo>
                    <a:cubicBezTo>
                      <a:pt x="24" y="544"/>
                      <a:pt x="39" y="508"/>
                      <a:pt x="39" y="508"/>
                    </a:cubicBezTo>
                    <a:cubicBezTo>
                      <a:pt x="45" y="475"/>
                      <a:pt x="31" y="404"/>
                      <a:pt x="39" y="367"/>
                    </a:cubicBezTo>
                    <a:cubicBezTo>
                      <a:pt x="47" y="330"/>
                      <a:pt x="90" y="310"/>
                      <a:pt x="94" y="281"/>
                    </a:cubicBezTo>
                    <a:cubicBezTo>
                      <a:pt x="86" y="245"/>
                      <a:pt x="84" y="222"/>
                      <a:pt x="57" y="196"/>
                    </a:cubicBezTo>
                    <a:cubicBezTo>
                      <a:pt x="49" y="169"/>
                      <a:pt x="29" y="106"/>
                      <a:pt x="57" y="86"/>
                    </a:cubicBezTo>
                    <a:cubicBezTo>
                      <a:pt x="67" y="77"/>
                      <a:pt x="106" y="31"/>
                      <a:pt x="106" y="31"/>
                    </a:cubicBezTo>
                    <a:cubicBezTo>
                      <a:pt x="122" y="4"/>
                      <a:pt x="126" y="16"/>
                      <a:pt x="155" y="6"/>
                    </a:cubicBezTo>
                    <a:cubicBezTo>
                      <a:pt x="194" y="18"/>
                      <a:pt x="143" y="0"/>
                      <a:pt x="222" y="43"/>
                    </a:cubicBezTo>
                    <a:cubicBezTo>
                      <a:pt x="234" y="47"/>
                      <a:pt x="283" y="86"/>
                      <a:pt x="283" y="86"/>
                    </a:cubicBezTo>
                    <a:cubicBezTo>
                      <a:pt x="287" y="92"/>
                      <a:pt x="295" y="96"/>
                      <a:pt x="295" y="104"/>
                    </a:cubicBezTo>
                    <a:cubicBezTo>
                      <a:pt x="295" y="116"/>
                      <a:pt x="283" y="141"/>
                      <a:pt x="283" y="141"/>
                    </a:cubicBezTo>
                    <a:cubicBezTo>
                      <a:pt x="300" y="192"/>
                      <a:pt x="275" y="179"/>
                      <a:pt x="326" y="190"/>
                    </a:cubicBezTo>
                    <a:cubicBezTo>
                      <a:pt x="365" y="177"/>
                      <a:pt x="375" y="157"/>
                      <a:pt x="387" y="122"/>
                    </a:cubicBezTo>
                    <a:cubicBezTo>
                      <a:pt x="412" y="128"/>
                      <a:pt x="419" y="139"/>
                      <a:pt x="439" y="153"/>
                    </a:cubicBezTo>
                    <a:cubicBezTo>
                      <a:pt x="449" y="183"/>
                      <a:pt x="451" y="197"/>
                      <a:pt x="483" y="223"/>
                    </a:cubicBezTo>
                    <a:cubicBezTo>
                      <a:pt x="519" y="189"/>
                      <a:pt x="513" y="228"/>
                      <a:pt x="528" y="184"/>
                    </a:cubicBezTo>
                    <a:cubicBezTo>
                      <a:pt x="530" y="177"/>
                      <a:pt x="534" y="165"/>
                      <a:pt x="534" y="165"/>
                    </a:cubicBezTo>
                    <a:cubicBezTo>
                      <a:pt x="560" y="171"/>
                      <a:pt x="577" y="181"/>
                      <a:pt x="601" y="190"/>
                    </a:cubicBezTo>
                    <a:cubicBezTo>
                      <a:pt x="654" y="181"/>
                      <a:pt x="617" y="157"/>
                      <a:pt x="668" y="177"/>
                    </a:cubicBezTo>
                    <a:cubicBezTo>
                      <a:pt x="687" y="204"/>
                      <a:pt x="756" y="232"/>
                      <a:pt x="766" y="202"/>
                    </a:cubicBezTo>
                    <a:cubicBezTo>
                      <a:pt x="780" y="198"/>
                      <a:pt x="742" y="169"/>
                      <a:pt x="748" y="153"/>
                    </a:cubicBezTo>
                    <a:cubicBezTo>
                      <a:pt x="754" y="137"/>
                      <a:pt x="774" y="106"/>
                      <a:pt x="797" y="104"/>
                    </a:cubicBezTo>
                    <a:cubicBezTo>
                      <a:pt x="815" y="112"/>
                      <a:pt x="870" y="159"/>
                      <a:pt x="888" y="141"/>
                    </a:cubicBezTo>
                    <a:close/>
                  </a:path>
                </a:pathLst>
              </a:custGeom>
              <a:solidFill>
                <a:srgbClr val="CCFF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7"/>
              <p:cNvSpPr>
                <a:spLocks noChangeArrowheads="1"/>
              </p:cNvSpPr>
              <p:nvPr/>
            </p:nvSpPr>
            <p:spPr bwMode="auto">
              <a:xfrm>
                <a:off x="3669" y="-37"/>
                <a:ext cx="652" cy="775"/>
              </a:xfrm>
              <a:custGeom>
                <a:avLst/>
                <a:gdLst>
                  <a:gd name="T0" fmla="*/ 723 w 630"/>
                  <a:gd name="T1" fmla="*/ 624 h 773"/>
                  <a:gd name="T2" fmla="*/ 631 w 630"/>
                  <a:gd name="T3" fmla="*/ 606 h 773"/>
                  <a:gd name="T4" fmla="*/ 522 w 630"/>
                  <a:gd name="T5" fmla="*/ 558 h 773"/>
                  <a:gd name="T6" fmla="*/ 561 w 630"/>
                  <a:gd name="T7" fmla="*/ 418 h 773"/>
                  <a:gd name="T8" fmla="*/ 547 w 630"/>
                  <a:gd name="T9" fmla="*/ 357 h 773"/>
                  <a:gd name="T10" fmla="*/ 338 w 630"/>
                  <a:gd name="T11" fmla="*/ 218 h 773"/>
                  <a:gd name="T12" fmla="*/ 329 w 630"/>
                  <a:gd name="T13" fmla="*/ 114 h 773"/>
                  <a:gd name="T14" fmla="*/ 281 w 630"/>
                  <a:gd name="T15" fmla="*/ 40 h 773"/>
                  <a:gd name="T16" fmla="*/ 259 w 630"/>
                  <a:gd name="T17" fmla="*/ 96 h 773"/>
                  <a:gd name="T18" fmla="*/ 225 w 630"/>
                  <a:gd name="T19" fmla="*/ 151 h 773"/>
                  <a:gd name="T20" fmla="*/ 176 w 630"/>
                  <a:gd name="T21" fmla="*/ 114 h 773"/>
                  <a:gd name="T22" fmla="*/ 157 w 630"/>
                  <a:gd name="T23" fmla="*/ 16 h 773"/>
                  <a:gd name="T24" fmla="*/ 85 w 630"/>
                  <a:gd name="T25" fmla="*/ 16 h 773"/>
                  <a:gd name="T26" fmla="*/ 57 w 630"/>
                  <a:gd name="T27" fmla="*/ 53 h 773"/>
                  <a:gd name="T28" fmla="*/ 61 w 630"/>
                  <a:gd name="T29" fmla="*/ 94 h 773"/>
                  <a:gd name="T30" fmla="*/ 51 w 630"/>
                  <a:gd name="T31" fmla="*/ 234 h 773"/>
                  <a:gd name="T32" fmla="*/ 12 w 630"/>
                  <a:gd name="T33" fmla="*/ 289 h 773"/>
                  <a:gd name="T34" fmla="*/ 0 w 630"/>
                  <a:gd name="T35" fmla="*/ 308 h 773"/>
                  <a:gd name="T36" fmla="*/ 35 w 630"/>
                  <a:gd name="T37" fmla="*/ 295 h 773"/>
                  <a:gd name="T38" fmla="*/ 76 w 630"/>
                  <a:gd name="T39" fmla="*/ 283 h 773"/>
                  <a:gd name="T40" fmla="*/ 210 w 630"/>
                  <a:gd name="T41" fmla="*/ 330 h 773"/>
                  <a:gd name="T42" fmla="*/ 281 w 630"/>
                  <a:gd name="T43" fmla="*/ 392 h 773"/>
                  <a:gd name="T44" fmla="*/ 210 w 630"/>
                  <a:gd name="T45" fmla="*/ 504 h 773"/>
                  <a:gd name="T46" fmla="*/ 203 w 630"/>
                  <a:gd name="T47" fmla="*/ 577 h 773"/>
                  <a:gd name="T48" fmla="*/ 210 w 630"/>
                  <a:gd name="T49" fmla="*/ 654 h 773"/>
                  <a:gd name="T50" fmla="*/ 253 w 630"/>
                  <a:gd name="T51" fmla="*/ 667 h 773"/>
                  <a:gd name="T52" fmla="*/ 393 w 630"/>
                  <a:gd name="T53" fmla="*/ 716 h 773"/>
                  <a:gd name="T54" fmla="*/ 441 w 630"/>
                  <a:gd name="T55" fmla="*/ 679 h 773"/>
                  <a:gd name="T56" fmla="*/ 547 w 630"/>
                  <a:gd name="T57" fmla="*/ 746 h 773"/>
                  <a:gd name="T58" fmla="*/ 680 w 630"/>
                  <a:gd name="T59" fmla="*/ 777 h 773"/>
                  <a:gd name="T60" fmla="*/ 695 w 630"/>
                  <a:gd name="T61" fmla="*/ 752 h 773"/>
                  <a:gd name="T62" fmla="*/ 709 w 630"/>
                  <a:gd name="T63" fmla="*/ 716 h 773"/>
                  <a:gd name="T64" fmla="*/ 723 w 630"/>
                  <a:gd name="T65" fmla="*/ 679 h 773"/>
                  <a:gd name="T66" fmla="*/ 723 w 630"/>
                  <a:gd name="T67" fmla="*/ 624 h 7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0"/>
                  <a:gd name="T103" fmla="*/ 0 h 773"/>
                  <a:gd name="T104" fmla="*/ 630 w 630"/>
                  <a:gd name="T105" fmla="*/ 773 h 7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0" h="773">
                    <a:moveTo>
                      <a:pt x="630" y="616"/>
                    </a:moveTo>
                    <a:cubicBezTo>
                      <a:pt x="603" y="608"/>
                      <a:pt x="575" y="608"/>
                      <a:pt x="550" y="598"/>
                    </a:cubicBezTo>
                    <a:cubicBezTo>
                      <a:pt x="518" y="583"/>
                      <a:pt x="487" y="564"/>
                      <a:pt x="455" y="554"/>
                    </a:cubicBezTo>
                    <a:cubicBezTo>
                      <a:pt x="465" y="505"/>
                      <a:pt x="473" y="461"/>
                      <a:pt x="489" y="414"/>
                    </a:cubicBezTo>
                    <a:cubicBezTo>
                      <a:pt x="487" y="393"/>
                      <a:pt x="489" y="369"/>
                      <a:pt x="477" y="353"/>
                    </a:cubicBezTo>
                    <a:cubicBezTo>
                      <a:pt x="426" y="289"/>
                      <a:pt x="339" y="262"/>
                      <a:pt x="295" y="214"/>
                    </a:cubicBezTo>
                    <a:cubicBezTo>
                      <a:pt x="283" y="177"/>
                      <a:pt x="279" y="151"/>
                      <a:pt x="287" y="114"/>
                    </a:cubicBezTo>
                    <a:cubicBezTo>
                      <a:pt x="281" y="61"/>
                      <a:pt x="298" y="30"/>
                      <a:pt x="245" y="40"/>
                    </a:cubicBezTo>
                    <a:cubicBezTo>
                      <a:pt x="224" y="61"/>
                      <a:pt x="216" y="67"/>
                      <a:pt x="226" y="96"/>
                    </a:cubicBezTo>
                    <a:cubicBezTo>
                      <a:pt x="218" y="122"/>
                      <a:pt x="224" y="140"/>
                      <a:pt x="196" y="151"/>
                    </a:cubicBezTo>
                    <a:cubicBezTo>
                      <a:pt x="171" y="143"/>
                      <a:pt x="161" y="138"/>
                      <a:pt x="153" y="114"/>
                    </a:cubicBezTo>
                    <a:cubicBezTo>
                      <a:pt x="140" y="94"/>
                      <a:pt x="150" y="32"/>
                      <a:pt x="137" y="16"/>
                    </a:cubicBezTo>
                    <a:cubicBezTo>
                      <a:pt x="124" y="0"/>
                      <a:pt x="88" y="10"/>
                      <a:pt x="73" y="16"/>
                    </a:cubicBezTo>
                    <a:cubicBezTo>
                      <a:pt x="65" y="28"/>
                      <a:pt x="57" y="40"/>
                      <a:pt x="49" y="53"/>
                    </a:cubicBezTo>
                    <a:cubicBezTo>
                      <a:pt x="41" y="63"/>
                      <a:pt x="53" y="94"/>
                      <a:pt x="53" y="94"/>
                    </a:cubicBezTo>
                    <a:cubicBezTo>
                      <a:pt x="49" y="143"/>
                      <a:pt x="53" y="183"/>
                      <a:pt x="43" y="230"/>
                    </a:cubicBezTo>
                    <a:cubicBezTo>
                      <a:pt x="37" y="255"/>
                      <a:pt x="29" y="261"/>
                      <a:pt x="12" y="285"/>
                    </a:cubicBezTo>
                    <a:cubicBezTo>
                      <a:pt x="8" y="291"/>
                      <a:pt x="0" y="304"/>
                      <a:pt x="0" y="304"/>
                    </a:cubicBezTo>
                    <a:cubicBezTo>
                      <a:pt x="16" y="351"/>
                      <a:pt x="20" y="300"/>
                      <a:pt x="31" y="291"/>
                    </a:cubicBezTo>
                    <a:cubicBezTo>
                      <a:pt x="41" y="283"/>
                      <a:pt x="67" y="279"/>
                      <a:pt x="67" y="279"/>
                    </a:cubicBezTo>
                    <a:cubicBezTo>
                      <a:pt x="112" y="289"/>
                      <a:pt x="138" y="318"/>
                      <a:pt x="183" y="326"/>
                    </a:cubicBezTo>
                    <a:cubicBezTo>
                      <a:pt x="227" y="357"/>
                      <a:pt x="213" y="352"/>
                      <a:pt x="245" y="388"/>
                    </a:cubicBezTo>
                    <a:cubicBezTo>
                      <a:pt x="234" y="433"/>
                      <a:pt x="216" y="467"/>
                      <a:pt x="183" y="500"/>
                    </a:cubicBezTo>
                    <a:cubicBezTo>
                      <a:pt x="177" y="530"/>
                      <a:pt x="183" y="544"/>
                      <a:pt x="177" y="573"/>
                    </a:cubicBezTo>
                    <a:cubicBezTo>
                      <a:pt x="179" y="598"/>
                      <a:pt x="173" y="624"/>
                      <a:pt x="183" y="646"/>
                    </a:cubicBezTo>
                    <a:cubicBezTo>
                      <a:pt x="190" y="659"/>
                      <a:pt x="208" y="655"/>
                      <a:pt x="220" y="659"/>
                    </a:cubicBezTo>
                    <a:cubicBezTo>
                      <a:pt x="261" y="673"/>
                      <a:pt x="306" y="683"/>
                      <a:pt x="343" y="708"/>
                    </a:cubicBezTo>
                    <a:cubicBezTo>
                      <a:pt x="365" y="693"/>
                      <a:pt x="361" y="679"/>
                      <a:pt x="385" y="671"/>
                    </a:cubicBezTo>
                    <a:cubicBezTo>
                      <a:pt x="422" y="726"/>
                      <a:pt x="406" y="728"/>
                      <a:pt x="477" y="738"/>
                    </a:cubicBezTo>
                    <a:cubicBezTo>
                      <a:pt x="518" y="753"/>
                      <a:pt x="550" y="761"/>
                      <a:pt x="593" y="769"/>
                    </a:cubicBezTo>
                    <a:cubicBezTo>
                      <a:pt x="630" y="757"/>
                      <a:pt x="601" y="773"/>
                      <a:pt x="606" y="744"/>
                    </a:cubicBezTo>
                    <a:cubicBezTo>
                      <a:pt x="608" y="732"/>
                      <a:pt x="614" y="720"/>
                      <a:pt x="618" y="708"/>
                    </a:cubicBezTo>
                    <a:cubicBezTo>
                      <a:pt x="622" y="695"/>
                      <a:pt x="630" y="671"/>
                      <a:pt x="630" y="671"/>
                    </a:cubicBezTo>
                    <a:cubicBezTo>
                      <a:pt x="622" y="649"/>
                      <a:pt x="630" y="638"/>
                      <a:pt x="630" y="616"/>
                    </a:cubicBezTo>
                    <a:close/>
                  </a:path>
                </a:pathLst>
              </a:custGeom>
              <a:solidFill>
                <a:srgbClr val="00FF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8"/>
              <p:cNvSpPr>
                <a:spLocks noChangeArrowheads="1"/>
              </p:cNvSpPr>
              <p:nvPr/>
            </p:nvSpPr>
            <p:spPr bwMode="auto">
              <a:xfrm>
                <a:off x="3650" y="237"/>
                <a:ext cx="321" cy="1046"/>
              </a:xfrm>
              <a:custGeom>
                <a:avLst/>
                <a:gdLst>
                  <a:gd name="T0" fmla="*/ 35 w 312"/>
                  <a:gd name="T1" fmla="*/ 49 h 1043"/>
                  <a:gd name="T2" fmla="*/ 22 w 312"/>
                  <a:gd name="T3" fmla="*/ 218 h 1043"/>
                  <a:gd name="T4" fmla="*/ 12 w 312"/>
                  <a:gd name="T5" fmla="*/ 273 h 1043"/>
                  <a:gd name="T6" fmla="*/ 35 w 312"/>
                  <a:gd name="T7" fmla="*/ 518 h 1043"/>
                  <a:gd name="T8" fmla="*/ 28 w 312"/>
                  <a:gd name="T9" fmla="*/ 583 h 1043"/>
                  <a:gd name="T10" fmla="*/ 6 w 312"/>
                  <a:gd name="T11" fmla="*/ 638 h 1043"/>
                  <a:gd name="T12" fmla="*/ 0 w 312"/>
                  <a:gd name="T13" fmla="*/ 887 h 1043"/>
                  <a:gd name="T14" fmla="*/ 22 w 312"/>
                  <a:gd name="T15" fmla="*/ 967 h 1043"/>
                  <a:gd name="T16" fmla="*/ 110 w 312"/>
                  <a:gd name="T17" fmla="*/ 1022 h 1043"/>
                  <a:gd name="T18" fmla="*/ 104 w 312"/>
                  <a:gd name="T19" fmla="*/ 899 h 1043"/>
                  <a:gd name="T20" fmla="*/ 247 w 312"/>
                  <a:gd name="T21" fmla="*/ 846 h 1043"/>
                  <a:gd name="T22" fmla="*/ 336 w 312"/>
                  <a:gd name="T23" fmla="*/ 852 h 1043"/>
                  <a:gd name="T24" fmla="*/ 350 w 312"/>
                  <a:gd name="T25" fmla="*/ 871 h 1043"/>
                  <a:gd name="T26" fmla="*/ 336 w 312"/>
                  <a:gd name="T27" fmla="*/ 791 h 1043"/>
                  <a:gd name="T28" fmla="*/ 274 w 312"/>
                  <a:gd name="T29" fmla="*/ 675 h 1043"/>
                  <a:gd name="T30" fmla="*/ 247 w 312"/>
                  <a:gd name="T31" fmla="*/ 487 h 1043"/>
                  <a:gd name="T32" fmla="*/ 220 w 312"/>
                  <a:gd name="T33" fmla="*/ 316 h 1043"/>
                  <a:gd name="T34" fmla="*/ 268 w 312"/>
                  <a:gd name="T35" fmla="*/ 206 h 1043"/>
                  <a:gd name="T36" fmla="*/ 301 w 312"/>
                  <a:gd name="T37" fmla="*/ 128 h 1043"/>
                  <a:gd name="T38" fmla="*/ 97 w 312"/>
                  <a:gd name="T39" fmla="*/ 0 h 1043"/>
                  <a:gd name="T40" fmla="*/ 35 w 312"/>
                  <a:gd name="T41" fmla="*/ 49 h 10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1043"/>
                  <a:gd name="T65" fmla="*/ 312 w 312"/>
                  <a:gd name="T66" fmla="*/ 1043 h 10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1043">
                    <a:moveTo>
                      <a:pt x="31" y="49"/>
                    </a:moveTo>
                    <a:cubicBezTo>
                      <a:pt x="61" y="94"/>
                      <a:pt x="57" y="175"/>
                      <a:pt x="18" y="214"/>
                    </a:cubicBezTo>
                    <a:cubicBezTo>
                      <a:pt x="4" y="257"/>
                      <a:pt x="2" y="239"/>
                      <a:pt x="12" y="269"/>
                    </a:cubicBezTo>
                    <a:cubicBezTo>
                      <a:pt x="6" y="347"/>
                      <a:pt x="6" y="439"/>
                      <a:pt x="31" y="514"/>
                    </a:cubicBezTo>
                    <a:cubicBezTo>
                      <a:pt x="29" y="534"/>
                      <a:pt x="29" y="555"/>
                      <a:pt x="24" y="575"/>
                    </a:cubicBezTo>
                    <a:cubicBezTo>
                      <a:pt x="20" y="594"/>
                      <a:pt x="6" y="630"/>
                      <a:pt x="6" y="630"/>
                    </a:cubicBezTo>
                    <a:cubicBezTo>
                      <a:pt x="14" y="714"/>
                      <a:pt x="20" y="791"/>
                      <a:pt x="0" y="875"/>
                    </a:cubicBezTo>
                    <a:cubicBezTo>
                      <a:pt x="6" y="902"/>
                      <a:pt x="12" y="928"/>
                      <a:pt x="18" y="955"/>
                    </a:cubicBezTo>
                    <a:cubicBezTo>
                      <a:pt x="27" y="1030"/>
                      <a:pt x="35" y="1043"/>
                      <a:pt x="98" y="1010"/>
                    </a:cubicBezTo>
                    <a:cubicBezTo>
                      <a:pt x="94" y="983"/>
                      <a:pt x="73" y="914"/>
                      <a:pt x="92" y="887"/>
                    </a:cubicBezTo>
                    <a:cubicBezTo>
                      <a:pt x="116" y="853"/>
                      <a:pt x="184" y="846"/>
                      <a:pt x="220" y="838"/>
                    </a:cubicBezTo>
                    <a:cubicBezTo>
                      <a:pt x="247" y="840"/>
                      <a:pt x="273" y="838"/>
                      <a:pt x="300" y="844"/>
                    </a:cubicBezTo>
                    <a:cubicBezTo>
                      <a:pt x="306" y="846"/>
                      <a:pt x="310" y="869"/>
                      <a:pt x="312" y="863"/>
                    </a:cubicBezTo>
                    <a:cubicBezTo>
                      <a:pt x="312" y="859"/>
                      <a:pt x="302" y="789"/>
                      <a:pt x="300" y="783"/>
                    </a:cubicBezTo>
                    <a:cubicBezTo>
                      <a:pt x="292" y="689"/>
                      <a:pt x="302" y="706"/>
                      <a:pt x="245" y="667"/>
                    </a:cubicBezTo>
                    <a:cubicBezTo>
                      <a:pt x="261" y="604"/>
                      <a:pt x="288" y="528"/>
                      <a:pt x="220" y="483"/>
                    </a:cubicBezTo>
                    <a:cubicBezTo>
                      <a:pt x="200" y="453"/>
                      <a:pt x="202" y="359"/>
                      <a:pt x="196" y="312"/>
                    </a:cubicBezTo>
                    <a:cubicBezTo>
                      <a:pt x="204" y="273"/>
                      <a:pt x="204" y="224"/>
                      <a:pt x="239" y="202"/>
                    </a:cubicBezTo>
                    <a:cubicBezTo>
                      <a:pt x="247" y="175"/>
                      <a:pt x="261" y="155"/>
                      <a:pt x="269" y="128"/>
                    </a:cubicBezTo>
                    <a:cubicBezTo>
                      <a:pt x="222" y="37"/>
                      <a:pt x="177" y="31"/>
                      <a:pt x="86" y="0"/>
                    </a:cubicBezTo>
                    <a:cubicBezTo>
                      <a:pt x="55" y="10"/>
                      <a:pt x="31" y="12"/>
                      <a:pt x="31" y="49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9"/>
              <p:cNvSpPr>
                <a:spLocks noChangeArrowheads="1"/>
              </p:cNvSpPr>
              <p:nvPr/>
            </p:nvSpPr>
            <p:spPr bwMode="auto">
              <a:xfrm>
                <a:off x="3838" y="533"/>
                <a:ext cx="710" cy="780"/>
              </a:xfrm>
              <a:custGeom>
                <a:avLst/>
                <a:gdLst>
                  <a:gd name="T0" fmla="*/ 539 w 685"/>
                  <a:gd name="T1" fmla="*/ 43 h 779"/>
                  <a:gd name="T2" fmla="*/ 730 w 685"/>
                  <a:gd name="T3" fmla="*/ 25 h 779"/>
                  <a:gd name="T4" fmla="*/ 738 w 685"/>
                  <a:gd name="T5" fmla="*/ 71 h 779"/>
                  <a:gd name="T6" fmla="*/ 760 w 685"/>
                  <a:gd name="T7" fmla="*/ 103 h 779"/>
                  <a:gd name="T8" fmla="*/ 779 w 685"/>
                  <a:gd name="T9" fmla="*/ 141 h 779"/>
                  <a:gd name="T10" fmla="*/ 715 w 685"/>
                  <a:gd name="T11" fmla="*/ 199 h 779"/>
                  <a:gd name="T12" fmla="*/ 748 w 685"/>
                  <a:gd name="T13" fmla="*/ 293 h 779"/>
                  <a:gd name="T14" fmla="*/ 723 w 685"/>
                  <a:gd name="T15" fmla="*/ 499 h 779"/>
                  <a:gd name="T16" fmla="*/ 679 w 685"/>
                  <a:gd name="T17" fmla="*/ 548 h 779"/>
                  <a:gd name="T18" fmla="*/ 673 w 685"/>
                  <a:gd name="T19" fmla="*/ 633 h 779"/>
                  <a:gd name="T20" fmla="*/ 663 w 685"/>
                  <a:gd name="T21" fmla="*/ 655 h 779"/>
                  <a:gd name="T22" fmla="*/ 649 w 685"/>
                  <a:gd name="T23" fmla="*/ 685 h 779"/>
                  <a:gd name="T24" fmla="*/ 575 w 685"/>
                  <a:gd name="T25" fmla="*/ 711 h 779"/>
                  <a:gd name="T26" fmla="*/ 511 w 685"/>
                  <a:gd name="T27" fmla="*/ 743 h 779"/>
                  <a:gd name="T28" fmla="*/ 468 w 685"/>
                  <a:gd name="T29" fmla="*/ 725 h 779"/>
                  <a:gd name="T30" fmla="*/ 454 w 685"/>
                  <a:gd name="T31" fmla="*/ 743 h 779"/>
                  <a:gd name="T32" fmla="*/ 398 w 685"/>
                  <a:gd name="T33" fmla="*/ 783 h 779"/>
                  <a:gd name="T34" fmla="*/ 370 w 685"/>
                  <a:gd name="T35" fmla="*/ 640 h 779"/>
                  <a:gd name="T36" fmla="*/ 326 w 685"/>
                  <a:gd name="T37" fmla="*/ 560 h 779"/>
                  <a:gd name="T38" fmla="*/ 272 w 685"/>
                  <a:gd name="T39" fmla="*/ 597 h 779"/>
                  <a:gd name="T40" fmla="*/ 173 w 685"/>
                  <a:gd name="T41" fmla="*/ 573 h 779"/>
                  <a:gd name="T42" fmla="*/ 144 w 685"/>
                  <a:gd name="T43" fmla="*/ 548 h 779"/>
                  <a:gd name="T44" fmla="*/ 126 w 685"/>
                  <a:gd name="T45" fmla="*/ 473 h 779"/>
                  <a:gd name="T46" fmla="*/ 70 w 685"/>
                  <a:gd name="T47" fmla="*/ 369 h 779"/>
                  <a:gd name="T48" fmla="*/ 31 w 685"/>
                  <a:gd name="T49" fmla="*/ 196 h 779"/>
                  <a:gd name="T50" fmla="*/ 31 w 685"/>
                  <a:gd name="T51" fmla="*/ 80 h 779"/>
                  <a:gd name="T52" fmla="*/ 122 w 685"/>
                  <a:gd name="T53" fmla="*/ 104 h 779"/>
                  <a:gd name="T54" fmla="*/ 205 w 685"/>
                  <a:gd name="T55" fmla="*/ 141 h 779"/>
                  <a:gd name="T56" fmla="*/ 256 w 685"/>
                  <a:gd name="T57" fmla="*/ 98 h 779"/>
                  <a:gd name="T58" fmla="*/ 299 w 685"/>
                  <a:gd name="T59" fmla="*/ 153 h 779"/>
                  <a:gd name="T60" fmla="*/ 405 w 685"/>
                  <a:gd name="T61" fmla="*/ 183 h 779"/>
                  <a:gd name="T62" fmla="*/ 468 w 685"/>
                  <a:gd name="T63" fmla="*/ 202 h 779"/>
                  <a:gd name="T64" fmla="*/ 492 w 685"/>
                  <a:gd name="T65" fmla="*/ 199 h 779"/>
                  <a:gd name="T66" fmla="*/ 532 w 685"/>
                  <a:gd name="T67" fmla="*/ 110 h 779"/>
                  <a:gd name="T68" fmla="*/ 539 w 685"/>
                  <a:gd name="T69" fmla="*/ 43 h 7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85"/>
                  <a:gd name="T106" fmla="*/ 0 h 779"/>
                  <a:gd name="T107" fmla="*/ 685 w 685"/>
                  <a:gd name="T108" fmla="*/ 779 h 7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85" h="779">
                    <a:moveTo>
                      <a:pt x="467" y="43"/>
                    </a:moveTo>
                    <a:cubicBezTo>
                      <a:pt x="520" y="39"/>
                      <a:pt x="581" y="41"/>
                      <a:pt x="632" y="25"/>
                    </a:cubicBezTo>
                    <a:cubicBezTo>
                      <a:pt x="655" y="92"/>
                      <a:pt x="640" y="0"/>
                      <a:pt x="640" y="71"/>
                    </a:cubicBezTo>
                    <a:cubicBezTo>
                      <a:pt x="640" y="79"/>
                      <a:pt x="656" y="96"/>
                      <a:pt x="658" y="103"/>
                    </a:cubicBezTo>
                    <a:cubicBezTo>
                      <a:pt x="685" y="166"/>
                      <a:pt x="636" y="128"/>
                      <a:pt x="675" y="141"/>
                    </a:cubicBezTo>
                    <a:cubicBezTo>
                      <a:pt x="661" y="208"/>
                      <a:pt x="668" y="161"/>
                      <a:pt x="620" y="199"/>
                    </a:cubicBezTo>
                    <a:cubicBezTo>
                      <a:pt x="628" y="231"/>
                      <a:pt x="638" y="261"/>
                      <a:pt x="648" y="293"/>
                    </a:cubicBezTo>
                    <a:cubicBezTo>
                      <a:pt x="642" y="361"/>
                      <a:pt x="642" y="405"/>
                      <a:pt x="626" y="495"/>
                    </a:cubicBezTo>
                    <a:cubicBezTo>
                      <a:pt x="624" y="515"/>
                      <a:pt x="589" y="544"/>
                      <a:pt x="589" y="544"/>
                    </a:cubicBezTo>
                    <a:cubicBezTo>
                      <a:pt x="587" y="572"/>
                      <a:pt x="591" y="601"/>
                      <a:pt x="583" y="629"/>
                    </a:cubicBezTo>
                    <a:cubicBezTo>
                      <a:pt x="581" y="636"/>
                      <a:pt x="578" y="644"/>
                      <a:pt x="574" y="651"/>
                    </a:cubicBezTo>
                    <a:cubicBezTo>
                      <a:pt x="568" y="661"/>
                      <a:pt x="570" y="671"/>
                      <a:pt x="562" y="681"/>
                    </a:cubicBezTo>
                    <a:cubicBezTo>
                      <a:pt x="560" y="685"/>
                      <a:pt x="532" y="713"/>
                      <a:pt x="498" y="707"/>
                    </a:cubicBezTo>
                    <a:cubicBezTo>
                      <a:pt x="470" y="701"/>
                      <a:pt x="467" y="727"/>
                      <a:pt x="443" y="739"/>
                    </a:cubicBezTo>
                    <a:cubicBezTo>
                      <a:pt x="430" y="735"/>
                      <a:pt x="420" y="719"/>
                      <a:pt x="406" y="721"/>
                    </a:cubicBezTo>
                    <a:cubicBezTo>
                      <a:pt x="398" y="723"/>
                      <a:pt x="398" y="733"/>
                      <a:pt x="394" y="739"/>
                    </a:cubicBezTo>
                    <a:cubicBezTo>
                      <a:pt x="379" y="758"/>
                      <a:pt x="362" y="767"/>
                      <a:pt x="344" y="779"/>
                    </a:cubicBezTo>
                    <a:cubicBezTo>
                      <a:pt x="313" y="734"/>
                      <a:pt x="367" y="666"/>
                      <a:pt x="320" y="636"/>
                    </a:cubicBezTo>
                    <a:cubicBezTo>
                      <a:pt x="300" y="605"/>
                      <a:pt x="314" y="577"/>
                      <a:pt x="283" y="556"/>
                    </a:cubicBezTo>
                    <a:cubicBezTo>
                      <a:pt x="269" y="577"/>
                      <a:pt x="259" y="585"/>
                      <a:pt x="235" y="593"/>
                    </a:cubicBezTo>
                    <a:cubicBezTo>
                      <a:pt x="214" y="592"/>
                      <a:pt x="168" y="577"/>
                      <a:pt x="150" y="569"/>
                    </a:cubicBezTo>
                    <a:cubicBezTo>
                      <a:pt x="132" y="561"/>
                      <a:pt x="131" y="561"/>
                      <a:pt x="124" y="544"/>
                    </a:cubicBezTo>
                    <a:cubicBezTo>
                      <a:pt x="119" y="527"/>
                      <a:pt x="119" y="498"/>
                      <a:pt x="110" y="469"/>
                    </a:cubicBezTo>
                    <a:cubicBezTo>
                      <a:pt x="100" y="440"/>
                      <a:pt x="101" y="411"/>
                      <a:pt x="62" y="369"/>
                    </a:cubicBezTo>
                    <a:cubicBezTo>
                      <a:pt x="83" y="303"/>
                      <a:pt x="84" y="234"/>
                      <a:pt x="27" y="196"/>
                    </a:cubicBezTo>
                    <a:cubicBezTo>
                      <a:pt x="14" y="159"/>
                      <a:pt x="0" y="124"/>
                      <a:pt x="27" y="80"/>
                    </a:cubicBezTo>
                    <a:cubicBezTo>
                      <a:pt x="35" y="67"/>
                      <a:pt x="94" y="96"/>
                      <a:pt x="106" y="104"/>
                    </a:cubicBezTo>
                    <a:cubicBezTo>
                      <a:pt x="139" y="126"/>
                      <a:pt x="141" y="116"/>
                      <a:pt x="178" y="141"/>
                    </a:cubicBezTo>
                    <a:cubicBezTo>
                      <a:pt x="192" y="118"/>
                      <a:pt x="200" y="112"/>
                      <a:pt x="222" y="98"/>
                    </a:cubicBezTo>
                    <a:cubicBezTo>
                      <a:pt x="228" y="108"/>
                      <a:pt x="249" y="139"/>
                      <a:pt x="259" y="153"/>
                    </a:cubicBezTo>
                    <a:cubicBezTo>
                      <a:pt x="261" y="155"/>
                      <a:pt x="339" y="179"/>
                      <a:pt x="351" y="183"/>
                    </a:cubicBezTo>
                    <a:cubicBezTo>
                      <a:pt x="369" y="190"/>
                      <a:pt x="387" y="196"/>
                      <a:pt x="406" y="202"/>
                    </a:cubicBezTo>
                    <a:cubicBezTo>
                      <a:pt x="412" y="204"/>
                      <a:pt x="426" y="199"/>
                      <a:pt x="426" y="199"/>
                    </a:cubicBezTo>
                    <a:cubicBezTo>
                      <a:pt x="450" y="145"/>
                      <a:pt x="455" y="141"/>
                      <a:pt x="461" y="110"/>
                    </a:cubicBezTo>
                    <a:cubicBezTo>
                      <a:pt x="455" y="78"/>
                      <a:pt x="457" y="71"/>
                      <a:pt x="467" y="43"/>
                    </a:cubicBezTo>
                    <a:close/>
                  </a:path>
                </a:pathLst>
              </a:custGeom>
              <a:solidFill>
                <a:srgbClr val="CCFF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10"/>
              <p:cNvSpPr>
                <a:spLocks noChangeArrowheads="1"/>
              </p:cNvSpPr>
              <p:nvPr/>
            </p:nvSpPr>
            <p:spPr bwMode="auto">
              <a:xfrm>
                <a:off x="4308" y="468"/>
                <a:ext cx="634" cy="918"/>
              </a:xfrm>
              <a:custGeom>
                <a:avLst/>
                <a:gdLst>
                  <a:gd name="T0" fmla="*/ 200 w 613"/>
                  <a:gd name="T1" fmla="*/ 82 h 916"/>
                  <a:gd name="T2" fmla="*/ 322 w 613"/>
                  <a:gd name="T3" fmla="*/ 45 h 916"/>
                  <a:gd name="T4" fmla="*/ 388 w 613"/>
                  <a:gd name="T5" fmla="*/ 5 h 916"/>
                  <a:gd name="T6" fmla="*/ 439 w 613"/>
                  <a:gd name="T7" fmla="*/ 27 h 916"/>
                  <a:gd name="T8" fmla="*/ 463 w 613"/>
                  <a:gd name="T9" fmla="*/ 57 h 916"/>
                  <a:gd name="T10" fmla="*/ 509 w 613"/>
                  <a:gd name="T11" fmla="*/ 139 h 916"/>
                  <a:gd name="T12" fmla="*/ 606 w 613"/>
                  <a:gd name="T13" fmla="*/ 69 h 916"/>
                  <a:gd name="T14" fmla="*/ 641 w 613"/>
                  <a:gd name="T15" fmla="*/ 76 h 916"/>
                  <a:gd name="T16" fmla="*/ 612 w 613"/>
                  <a:gd name="T17" fmla="*/ 133 h 916"/>
                  <a:gd name="T18" fmla="*/ 690 w 613"/>
                  <a:gd name="T19" fmla="*/ 187 h 916"/>
                  <a:gd name="T20" fmla="*/ 647 w 613"/>
                  <a:gd name="T21" fmla="*/ 251 h 916"/>
                  <a:gd name="T22" fmla="*/ 628 w 613"/>
                  <a:gd name="T23" fmla="*/ 303 h 916"/>
                  <a:gd name="T24" fmla="*/ 654 w 613"/>
                  <a:gd name="T25" fmla="*/ 409 h 916"/>
                  <a:gd name="T26" fmla="*/ 663 w 613"/>
                  <a:gd name="T27" fmla="*/ 465 h 916"/>
                  <a:gd name="T28" fmla="*/ 690 w 613"/>
                  <a:gd name="T29" fmla="*/ 499 h 916"/>
                  <a:gd name="T30" fmla="*/ 635 w 613"/>
                  <a:gd name="T31" fmla="*/ 549 h 916"/>
                  <a:gd name="T32" fmla="*/ 635 w 613"/>
                  <a:gd name="T33" fmla="*/ 543 h 916"/>
                  <a:gd name="T34" fmla="*/ 601 w 613"/>
                  <a:gd name="T35" fmla="*/ 501 h 916"/>
                  <a:gd name="T36" fmla="*/ 557 w 613"/>
                  <a:gd name="T37" fmla="*/ 502 h 916"/>
                  <a:gd name="T38" fmla="*/ 532 w 613"/>
                  <a:gd name="T39" fmla="*/ 605 h 916"/>
                  <a:gd name="T40" fmla="*/ 362 w 613"/>
                  <a:gd name="T41" fmla="*/ 830 h 916"/>
                  <a:gd name="T42" fmla="*/ 290 w 613"/>
                  <a:gd name="T43" fmla="*/ 855 h 916"/>
                  <a:gd name="T44" fmla="*/ 229 w 613"/>
                  <a:gd name="T45" fmla="*/ 861 h 916"/>
                  <a:gd name="T46" fmla="*/ 165 w 613"/>
                  <a:gd name="T47" fmla="*/ 891 h 916"/>
                  <a:gd name="T48" fmla="*/ 102 w 613"/>
                  <a:gd name="T49" fmla="*/ 891 h 916"/>
                  <a:gd name="T50" fmla="*/ 10 w 613"/>
                  <a:gd name="T51" fmla="*/ 812 h 916"/>
                  <a:gd name="T52" fmla="*/ 4 w 613"/>
                  <a:gd name="T53" fmla="*/ 793 h 916"/>
                  <a:gd name="T54" fmla="*/ 46 w 613"/>
                  <a:gd name="T55" fmla="*/ 781 h 916"/>
                  <a:gd name="T56" fmla="*/ 130 w 613"/>
                  <a:gd name="T57" fmla="*/ 751 h 916"/>
                  <a:gd name="T58" fmla="*/ 152 w 613"/>
                  <a:gd name="T59" fmla="*/ 696 h 916"/>
                  <a:gd name="T60" fmla="*/ 159 w 613"/>
                  <a:gd name="T61" fmla="*/ 673 h 916"/>
                  <a:gd name="T62" fmla="*/ 165 w 613"/>
                  <a:gd name="T63" fmla="*/ 600 h 916"/>
                  <a:gd name="T64" fmla="*/ 187 w 613"/>
                  <a:gd name="T65" fmla="*/ 594 h 916"/>
                  <a:gd name="T66" fmla="*/ 214 w 613"/>
                  <a:gd name="T67" fmla="*/ 490 h 916"/>
                  <a:gd name="T68" fmla="*/ 214 w 613"/>
                  <a:gd name="T69" fmla="*/ 343 h 916"/>
                  <a:gd name="T70" fmla="*/ 193 w 613"/>
                  <a:gd name="T71" fmla="*/ 263 h 916"/>
                  <a:gd name="T72" fmla="*/ 256 w 613"/>
                  <a:gd name="T73" fmla="*/ 233 h 916"/>
                  <a:gd name="T74" fmla="*/ 207 w 613"/>
                  <a:gd name="T75" fmla="*/ 100 h 916"/>
                  <a:gd name="T76" fmla="*/ 200 w 613"/>
                  <a:gd name="T77" fmla="*/ 82 h 9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3"/>
                  <a:gd name="T118" fmla="*/ 0 h 916"/>
                  <a:gd name="T119" fmla="*/ 613 w 613"/>
                  <a:gd name="T120" fmla="*/ 916 h 9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3" h="916">
                    <a:moveTo>
                      <a:pt x="175" y="82"/>
                    </a:moveTo>
                    <a:cubicBezTo>
                      <a:pt x="200" y="80"/>
                      <a:pt x="293" y="84"/>
                      <a:pt x="281" y="45"/>
                    </a:cubicBezTo>
                    <a:cubicBezTo>
                      <a:pt x="295" y="0"/>
                      <a:pt x="299" y="19"/>
                      <a:pt x="339" y="5"/>
                    </a:cubicBezTo>
                    <a:cubicBezTo>
                      <a:pt x="356" y="11"/>
                      <a:pt x="371" y="15"/>
                      <a:pt x="383" y="27"/>
                    </a:cubicBezTo>
                    <a:cubicBezTo>
                      <a:pt x="394" y="36"/>
                      <a:pt x="405" y="57"/>
                      <a:pt x="405" y="57"/>
                    </a:cubicBezTo>
                    <a:cubicBezTo>
                      <a:pt x="394" y="88"/>
                      <a:pt x="402" y="125"/>
                      <a:pt x="445" y="139"/>
                    </a:cubicBezTo>
                    <a:cubicBezTo>
                      <a:pt x="465" y="108"/>
                      <a:pt x="493" y="82"/>
                      <a:pt x="530" y="69"/>
                    </a:cubicBezTo>
                    <a:cubicBezTo>
                      <a:pt x="540" y="71"/>
                      <a:pt x="554" y="67"/>
                      <a:pt x="560" y="76"/>
                    </a:cubicBezTo>
                    <a:cubicBezTo>
                      <a:pt x="577" y="102"/>
                      <a:pt x="553" y="127"/>
                      <a:pt x="535" y="133"/>
                    </a:cubicBezTo>
                    <a:cubicBezTo>
                      <a:pt x="555" y="153"/>
                      <a:pt x="578" y="171"/>
                      <a:pt x="603" y="187"/>
                    </a:cubicBezTo>
                    <a:cubicBezTo>
                      <a:pt x="613" y="216"/>
                      <a:pt x="589" y="233"/>
                      <a:pt x="566" y="247"/>
                    </a:cubicBezTo>
                    <a:cubicBezTo>
                      <a:pt x="538" y="290"/>
                      <a:pt x="559" y="266"/>
                      <a:pt x="549" y="299"/>
                    </a:cubicBezTo>
                    <a:cubicBezTo>
                      <a:pt x="557" y="338"/>
                      <a:pt x="563" y="367"/>
                      <a:pt x="571" y="405"/>
                    </a:cubicBezTo>
                    <a:cubicBezTo>
                      <a:pt x="575" y="424"/>
                      <a:pt x="570" y="445"/>
                      <a:pt x="579" y="461"/>
                    </a:cubicBezTo>
                    <a:cubicBezTo>
                      <a:pt x="591" y="484"/>
                      <a:pt x="595" y="470"/>
                      <a:pt x="603" y="495"/>
                    </a:cubicBezTo>
                    <a:cubicBezTo>
                      <a:pt x="597" y="533"/>
                      <a:pt x="592" y="557"/>
                      <a:pt x="555" y="545"/>
                    </a:cubicBezTo>
                    <a:cubicBezTo>
                      <a:pt x="551" y="539"/>
                      <a:pt x="561" y="545"/>
                      <a:pt x="555" y="539"/>
                    </a:cubicBezTo>
                    <a:cubicBezTo>
                      <a:pt x="549" y="533"/>
                      <a:pt x="529" y="503"/>
                      <a:pt x="525" y="497"/>
                    </a:cubicBezTo>
                    <a:cubicBezTo>
                      <a:pt x="508" y="476"/>
                      <a:pt x="517" y="508"/>
                      <a:pt x="487" y="498"/>
                    </a:cubicBezTo>
                    <a:cubicBezTo>
                      <a:pt x="477" y="530"/>
                      <a:pt x="476" y="568"/>
                      <a:pt x="465" y="601"/>
                    </a:cubicBezTo>
                    <a:cubicBezTo>
                      <a:pt x="453" y="680"/>
                      <a:pt x="373" y="765"/>
                      <a:pt x="316" y="822"/>
                    </a:cubicBezTo>
                    <a:cubicBezTo>
                      <a:pt x="295" y="843"/>
                      <a:pt x="283" y="840"/>
                      <a:pt x="253" y="847"/>
                    </a:cubicBezTo>
                    <a:cubicBezTo>
                      <a:pt x="236" y="851"/>
                      <a:pt x="200" y="853"/>
                      <a:pt x="200" y="853"/>
                    </a:cubicBezTo>
                    <a:cubicBezTo>
                      <a:pt x="181" y="865"/>
                      <a:pt x="163" y="871"/>
                      <a:pt x="145" y="883"/>
                    </a:cubicBezTo>
                    <a:cubicBezTo>
                      <a:pt x="134" y="916"/>
                      <a:pt x="112" y="898"/>
                      <a:pt x="90" y="883"/>
                    </a:cubicBezTo>
                    <a:cubicBezTo>
                      <a:pt x="63" y="843"/>
                      <a:pt x="61" y="820"/>
                      <a:pt x="10" y="804"/>
                    </a:cubicBezTo>
                    <a:cubicBezTo>
                      <a:pt x="8" y="798"/>
                      <a:pt x="0" y="790"/>
                      <a:pt x="4" y="785"/>
                    </a:cubicBezTo>
                    <a:cubicBezTo>
                      <a:pt x="12" y="777"/>
                      <a:pt x="29" y="777"/>
                      <a:pt x="41" y="773"/>
                    </a:cubicBezTo>
                    <a:lnTo>
                      <a:pt x="114" y="743"/>
                    </a:lnTo>
                    <a:cubicBezTo>
                      <a:pt x="114" y="743"/>
                      <a:pt x="132" y="688"/>
                      <a:pt x="132" y="688"/>
                    </a:cubicBezTo>
                    <a:cubicBezTo>
                      <a:pt x="134" y="681"/>
                      <a:pt x="139" y="669"/>
                      <a:pt x="139" y="669"/>
                    </a:cubicBezTo>
                    <a:cubicBezTo>
                      <a:pt x="141" y="645"/>
                      <a:pt x="127" y="625"/>
                      <a:pt x="145" y="596"/>
                    </a:cubicBezTo>
                    <a:cubicBezTo>
                      <a:pt x="147" y="590"/>
                      <a:pt x="159" y="594"/>
                      <a:pt x="163" y="590"/>
                    </a:cubicBezTo>
                    <a:cubicBezTo>
                      <a:pt x="183" y="569"/>
                      <a:pt x="179" y="516"/>
                      <a:pt x="187" y="486"/>
                    </a:cubicBezTo>
                    <a:cubicBezTo>
                      <a:pt x="196" y="320"/>
                      <a:pt x="200" y="418"/>
                      <a:pt x="187" y="339"/>
                    </a:cubicBezTo>
                    <a:cubicBezTo>
                      <a:pt x="183" y="312"/>
                      <a:pt x="169" y="259"/>
                      <a:pt x="169" y="259"/>
                    </a:cubicBezTo>
                    <a:cubicBezTo>
                      <a:pt x="212" y="231"/>
                      <a:pt x="192" y="239"/>
                      <a:pt x="224" y="229"/>
                    </a:cubicBezTo>
                    <a:cubicBezTo>
                      <a:pt x="210" y="186"/>
                      <a:pt x="196" y="143"/>
                      <a:pt x="181" y="100"/>
                    </a:cubicBezTo>
                    <a:cubicBezTo>
                      <a:pt x="189" y="78"/>
                      <a:pt x="194" y="82"/>
                      <a:pt x="175" y="82"/>
                    </a:cubicBezTo>
                    <a:close/>
                  </a:path>
                </a:pathLst>
              </a:custGeom>
              <a:solidFill>
                <a:srgbClr val="FF6699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11"/>
              <p:cNvSpPr>
                <a:spLocks noChangeArrowheads="1"/>
              </p:cNvSpPr>
              <p:nvPr/>
            </p:nvSpPr>
            <p:spPr bwMode="auto">
              <a:xfrm>
                <a:off x="2950" y="1121"/>
                <a:ext cx="810" cy="635"/>
              </a:xfrm>
              <a:custGeom>
                <a:avLst/>
                <a:gdLst>
                  <a:gd name="T0" fmla="*/ 815 w 782"/>
                  <a:gd name="T1" fmla="*/ 143 h 634"/>
                  <a:gd name="T2" fmla="*/ 781 w 782"/>
                  <a:gd name="T3" fmla="*/ 210 h 634"/>
                  <a:gd name="T4" fmla="*/ 676 w 782"/>
                  <a:gd name="T5" fmla="*/ 161 h 634"/>
                  <a:gd name="T6" fmla="*/ 606 w 782"/>
                  <a:gd name="T7" fmla="*/ 167 h 634"/>
                  <a:gd name="T8" fmla="*/ 563 w 782"/>
                  <a:gd name="T9" fmla="*/ 179 h 634"/>
                  <a:gd name="T10" fmla="*/ 507 w 782"/>
                  <a:gd name="T11" fmla="*/ 94 h 634"/>
                  <a:gd name="T12" fmla="*/ 401 w 782"/>
                  <a:gd name="T13" fmla="*/ 27 h 634"/>
                  <a:gd name="T14" fmla="*/ 282 w 782"/>
                  <a:gd name="T15" fmla="*/ 69 h 634"/>
                  <a:gd name="T16" fmla="*/ 162 w 782"/>
                  <a:gd name="T17" fmla="*/ 100 h 634"/>
                  <a:gd name="T18" fmla="*/ 114 w 782"/>
                  <a:gd name="T19" fmla="*/ 88 h 634"/>
                  <a:gd name="T20" fmla="*/ 77 w 782"/>
                  <a:gd name="T21" fmla="*/ 63 h 634"/>
                  <a:gd name="T22" fmla="*/ 0 w 782"/>
                  <a:gd name="T23" fmla="*/ 124 h 634"/>
                  <a:gd name="T24" fmla="*/ 35 w 782"/>
                  <a:gd name="T25" fmla="*/ 186 h 634"/>
                  <a:gd name="T26" fmla="*/ 28 w 782"/>
                  <a:gd name="T27" fmla="*/ 280 h 634"/>
                  <a:gd name="T28" fmla="*/ 73 w 782"/>
                  <a:gd name="T29" fmla="*/ 326 h 634"/>
                  <a:gd name="T30" fmla="*/ 24 w 782"/>
                  <a:gd name="T31" fmla="*/ 356 h 634"/>
                  <a:gd name="T32" fmla="*/ 58 w 782"/>
                  <a:gd name="T33" fmla="*/ 396 h 634"/>
                  <a:gd name="T34" fmla="*/ 106 w 782"/>
                  <a:gd name="T35" fmla="*/ 385 h 634"/>
                  <a:gd name="T36" fmla="*/ 214 w 782"/>
                  <a:gd name="T37" fmla="*/ 396 h 634"/>
                  <a:gd name="T38" fmla="*/ 282 w 782"/>
                  <a:gd name="T39" fmla="*/ 336 h 634"/>
                  <a:gd name="T40" fmla="*/ 339 w 782"/>
                  <a:gd name="T41" fmla="*/ 367 h 634"/>
                  <a:gd name="T42" fmla="*/ 366 w 782"/>
                  <a:gd name="T43" fmla="*/ 379 h 634"/>
                  <a:gd name="T44" fmla="*/ 394 w 782"/>
                  <a:gd name="T45" fmla="*/ 420 h 634"/>
                  <a:gd name="T46" fmla="*/ 468 w 782"/>
                  <a:gd name="T47" fmla="*/ 456 h 634"/>
                  <a:gd name="T48" fmla="*/ 486 w 782"/>
                  <a:gd name="T49" fmla="*/ 464 h 634"/>
                  <a:gd name="T50" fmla="*/ 556 w 782"/>
                  <a:gd name="T51" fmla="*/ 556 h 634"/>
                  <a:gd name="T52" fmla="*/ 626 w 782"/>
                  <a:gd name="T53" fmla="*/ 611 h 634"/>
                  <a:gd name="T54" fmla="*/ 712 w 782"/>
                  <a:gd name="T55" fmla="*/ 618 h 634"/>
                  <a:gd name="T56" fmla="*/ 803 w 782"/>
                  <a:gd name="T57" fmla="*/ 569 h 634"/>
                  <a:gd name="T58" fmla="*/ 815 w 782"/>
                  <a:gd name="T59" fmla="*/ 483 h 634"/>
                  <a:gd name="T60" fmla="*/ 823 w 782"/>
                  <a:gd name="T61" fmla="*/ 422 h 634"/>
                  <a:gd name="T62" fmla="*/ 878 w 782"/>
                  <a:gd name="T63" fmla="*/ 324 h 634"/>
                  <a:gd name="T64" fmla="*/ 888 w 782"/>
                  <a:gd name="T65" fmla="*/ 137 h 634"/>
                  <a:gd name="T66" fmla="*/ 838 w 782"/>
                  <a:gd name="T67" fmla="*/ 149 h 634"/>
                  <a:gd name="T68" fmla="*/ 815 w 782"/>
                  <a:gd name="T69" fmla="*/ 143 h 6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2"/>
                  <a:gd name="T106" fmla="*/ 0 h 634"/>
                  <a:gd name="T107" fmla="*/ 782 w 782"/>
                  <a:gd name="T108" fmla="*/ 634 h 6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2" h="634">
                    <a:moveTo>
                      <a:pt x="709" y="143"/>
                    </a:moveTo>
                    <a:cubicBezTo>
                      <a:pt x="703" y="177"/>
                      <a:pt x="707" y="192"/>
                      <a:pt x="679" y="210"/>
                    </a:cubicBezTo>
                    <a:cubicBezTo>
                      <a:pt x="638" y="202"/>
                      <a:pt x="626" y="171"/>
                      <a:pt x="587" y="161"/>
                    </a:cubicBezTo>
                    <a:cubicBezTo>
                      <a:pt x="567" y="163"/>
                      <a:pt x="546" y="163"/>
                      <a:pt x="526" y="167"/>
                    </a:cubicBezTo>
                    <a:cubicBezTo>
                      <a:pt x="514" y="169"/>
                      <a:pt x="489" y="179"/>
                      <a:pt x="489" y="179"/>
                    </a:cubicBezTo>
                    <a:cubicBezTo>
                      <a:pt x="473" y="149"/>
                      <a:pt x="459" y="122"/>
                      <a:pt x="440" y="94"/>
                    </a:cubicBezTo>
                    <a:cubicBezTo>
                      <a:pt x="432" y="0"/>
                      <a:pt x="436" y="12"/>
                      <a:pt x="349" y="27"/>
                    </a:cubicBezTo>
                    <a:cubicBezTo>
                      <a:pt x="320" y="55"/>
                      <a:pt x="285" y="63"/>
                      <a:pt x="245" y="69"/>
                    </a:cubicBezTo>
                    <a:cubicBezTo>
                      <a:pt x="210" y="82"/>
                      <a:pt x="175" y="88"/>
                      <a:pt x="141" y="100"/>
                    </a:cubicBezTo>
                    <a:cubicBezTo>
                      <a:pt x="126" y="96"/>
                      <a:pt x="110" y="96"/>
                      <a:pt x="98" y="88"/>
                    </a:cubicBezTo>
                    <a:cubicBezTo>
                      <a:pt x="43" y="51"/>
                      <a:pt x="126" y="84"/>
                      <a:pt x="67" y="63"/>
                    </a:cubicBezTo>
                    <a:cubicBezTo>
                      <a:pt x="49" y="90"/>
                      <a:pt x="22" y="102"/>
                      <a:pt x="0" y="124"/>
                    </a:cubicBezTo>
                    <a:cubicBezTo>
                      <a:pt x="6" y="147"/>
                      <a:pt x="31" y="186"/>
                      <a:pt x="31" y="186"/>
                    </a:cubicBezTo>
                    <a:cubicBezTo>
                      <a:pt x="26" y="224"/>
                      <a:pt x="33" y="244"/>
                      <a:pt x="24" y="280"/>
                    </a:cubicBezTo>
                    <a:cubicBezTo>
                      <a:pt x="41" y="287"/>
                      <a:pt x="86" y="300"/>
                      <a:pt x="64" y="322"/>
                    </a:cubicBezTo>
                    <a:cubicBezTo>
                      <a:pt x="54" y="332"/>
                      <a:pt x="32" y="343"/>
                      <a:pt x="20" y="352"/>
                    </a:cubicBezTo>
                    <a:cubicBezTo>
                      <a:pt x="24" y="368"/>
                      <a:pt x="34" y="385"/>
                      <a:pt x="50" y="392"/>
                    </a:cubicBezTo>
                    <a:cubicBezTo>
                      <a:pt x="61" y="396"/>
                      <a:pt x="82" y="383"/>
                      <a:pt x="92" y="381"/>
                    </a:cubicBezTo>
                    <a:cubicBezTo>
                      <a:pt x="122" y="389"/>
                      <a:pt x="154" y="386"/>
                      <a:pt x="186" y="392"/>
                    </a:cubicBezTo>
                    <a:cubicBezTo>
                      <a:pt x="243" y="377"/>
                      <a:pt x="179" y="355"/>
                      <a:pt x="245" y="332"/>
                    </a:cubicBezTo>
                    <a:cubicBezTo>
                      <a:pt x="253" y="359"/>
                      <a:pt x="267" y="357"/>
                      <a:pt x="294" y="363"/>
                    </a:cubicBezTo>
                    <a:cubicBezTo>
                      <a:pt x="308" y="408"/>
                      <a:pt x="287" y="363"/>
                      <a:pt x="318" y="375"/>
                    </a:cubicBezTo>
                    <a:cubicBezTo>
                      <a:pt x="332" y="381"/>
                      <a:pt x="329" y="408"/>
                      <a:pt x="342" y="416"/>
                    </a:cubicBezTo>
                    <a:cubicBezTo>
                      <a:pt x="357" y="426"/>
                      <a:pt x="393" y="445"/>
                      <a:pt x="406" y="452"/>
                    </a:cubicBezTo>
                    <a:cubicBezTo>
                      <a:pt x="419" y="459"/>
                      <a:pt x="409" y="443"/>
                      <a:pt x="422" y="460"/>
                    </a:cubicBezTo>
                    <a:cubicBezTo>
                      <a:pt x="452" y="505"/>
                      <a:pt x="426" y="534"/>
                      <a:pt x="483" y="552"/>
                    </a:cubicBezTo>
                    <a:cubicBezTo>
                      <a:pt x="495" y="587"/>
                      <a:pt x="510" y="595"/>
                      <a:pt x="544" y="607"/>
                    </a:cubicBezTo>
                    <a:cubicBezTo>
                      <a:pt x="571" y="634"/>
                      <a:pt x="583" y="620"/>
                      <a:pt x="618" y="614"/>
                    </a:cubicBezTo>
                    <a:cubicBezTo>
                      <a:pt x="636" y="585"/>
                      <a:pt x="662" y="571"/>
                      <a:pt x="697" y="565"/>
                    </a:cubicBezTo>
                    <a:cubicBezTo>
                      <a:pt x="720" y="530"/>
                      <a:pt x="715" y="524"/>
                      <a:pt x="709" y="479"/>
                    </a:cubicBezTo>
                    <a:cubicBezTo>
                      <a:pt x="715" y="455"/>
                      <a:pt x="724" y="442"/>
                      <a:pt x="715" y="418"/>
                    </a:cubicBezTo>
                    <a:cubicBezTo>
                      <a:pt x="722" y="373"/>
                      <a:pt x="726" y="347"/>
                      <a:pt x="764" y="320"/>
                    </a:cubicBezTo>
                    <a:cubicBezTo>
                      <a:pt x="782" y="224"/>
                      <a:pt x="779" y="206"/>
                      <a:pt x="770" y="137"/>
                    </a:cubicBezTo>
                    <a:cubicBezTo>
                      <a:pt x="756" y="141"/>
                      <a:pt x="742" y="149"/>
                      <a:pt x="728" y="149"/>
                    </a:cubicBezTo>
                    <a:cubicBezTo>
                      <a:pt x="722" y="149"/>
                      <a:pt x="709" y="143"/>
                      <a:pt x="709" y="143"/>
                    </a:cubicBezTo>
                    <a:close/>
                  </a:path>
                </a:pathLst>
              </a:custGeom>
              <a:solidFill>
                <a:srgbClr val="99CC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12"/>
              <p:cNvSpPr>
                <a:spLocks noChangeArrowheads="1"/>
              </p:cNvSpPr>
              <p:nvPr/>
            </p:nvSpPr>
            <p:spPr bwMode="auto">
              <a:xfrm>
                <a:off x="3524" y="1071"/>
                <a:ext cx="595" cy="743"/>
              </a:xfrm>
              <a:custGeom>
                <a:avLst/>
                <a:gdLst>
                  <a:gd name="T0" fmla="*/ 252 w 575"/>
                  <a:gd name="T1" fmla="*/ 39 h 742"/>
                  <a:gd name="T2" fmla="*/ 245 w 575"/>
                  <a:gd name="T3" fmla="*/ 179 h 742"/>
                  <a:gd name="T4" fmla="*/ 266 w 575"/>
                  <a:gd name="T5" fmla="*/ 234 h 742"/>
                  <a:gd name="T6" fmla="*/ 225 w 575"/>
                  <a:gd name="T7" fmla="*/ 369 h 742"/>
                  <a:gd name="T8" fmla="*/ 203 w 575"/>
                  <a:gd name="T9" fmla="*/ 413 h 742"/>
                  <a:gd name="T10" fmla="*/ 187 w 575"/>
                  <a:gd name="T11" fmla="*/ 451 h 742"/>
                  <a:gd name="T12" fmla="*/ 175 w 575"/>
                  <a:gd name="T13" fmla="*/ 605 h 742"/>
                  <a:gd name="T14" fmla="*/ 98 w 575"/>
                  <a:gd name="T15" fmla="*/ 642 h 742"/>
                  <a:gd name="T16" fmla="*/ 50 w 575"/>
                  <a:gd name="T17" fmla="*/ 667 h 742"/>
                  <a:gd name="T18" fmla="*/ 6 w 575"/>
                  <a:gd name="T19" fmla="*/ 673 h 742"/>
                  <a:gd name="T20" fmla="*/ 28 w 575"/>
                  <a:gd name="T21" fmla="*/ 685 h 742"/>
                  <a:gd name="T22" fmla="*/ 85 w 575"/>
                  <a:gd name="T23" fmla="*/ 746 h 742"/>
                  <a:gd name="T24" fmla="*/ 132 w 575"/>
                  <a:gd name="T25" fmla="*/ 703 h 742"/>
                  <a:gd name="T26" fmla="*/ 281 w 575"/>
                  <a:gd name="T27" fmla="*/ 709 h 742"/>
                  <a:gd name="T28" fmla="*/ 378 w 575"/>
                  <a:gd name="T29" fmla="*/ 618 h 742"/>
                  <a:gd name="T30" fmla="*/ 457 w 575"/>
                  <a:gd name="T31" fmla="*/ 623 h 742"/>
                  <a:gd name="T32" fmla="*/ 513 w 575"/>
                  <a:gd name="T33" fmla="*/ 501 h 742"/>
                  <a:gd name="T34" fmla="*/ 603 w 575"/>
                  <a:gd name="T35" fmla="*/ 483 h 742"/>
                  <a:gd name="T36" fmla="*/ 547 w 575"/>
                  <a:gd name="T37" fmla="*/ 434 h 742"/>
                  <a:gd name="T38" fmla="*/ 498 w 575"/>
                  <a:gd name="T39" fmla="*/ 385 h 742"/>
                  <a:gd name="T40" fmla="*/ 464 w 575"/>
                  <a:gd name="T41" fmla="*/ 289 h 742"/>
                  <a:gd name="T42" fmla="*/ 441 w 575"/>
                  <a:gd name="T43" fmla="*/ 210 h 742"/>
                  <a:gd name="T44" fmla="*/ 490 w 575"/>
                  <a:gd name="T45" fmla="*/ 155 h 742"/>
                  <a:gd name="T46" fmla="*/ 498 w 575"/>
                  <a:gd name="T47" fmla="*/ 69 h 742"/>
                  <a:gd name="T48" fmla="*/ 519 w 575"/>
                  <a:gd name="T49" fmla="*/ 63 h 742"/>
                  <a:gd name="T50" fmla="*/ 513 w 575"/>
                  <a:gd name="T51" fmla="*/ 45 h 742"/>
                  <a:gd name="T52" fmla="*/ 504 w 575"/>
                  <a:gd name="T53" fmla="*/ 20 h 742"/>
                  <a:gd name="T54" fmla="*/ 441 w 575"/>
                  <a:gd name="T55" fmla="*/ 2 h 742"/>
                  <a:gd name="T56" fmla="*/ 316 w 575"/>
                  <a:gd name="T57" fmla="*/ 20 h 742"/>
                  <a:gd name="T58" fmla="*/ 252 w 575"/>
                  <a:gd name="T59" fmla="*/ 39 h 7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5"/>
                  <a:gd name="T91" fmla="*/ 0 h 742"/>
                  <a:gd name="T92" fmla="*/ 575 w 575"/>
                  <a:gd name="T93" fmla="*/ 742 h 74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5" h="742">
                    <a:moveTo>
                      <a:pt x="220" y="39"/>
                    </a:moveTo>
                    <a:cubicBezTo>
                      <a:pt x="188" y="90"/>
                      <a:pt x="200" y="61"/>
                      <a:pt x="214" y="179"/>
                    </a:cubicBezTo>
                    <a:cubicBezTo>
                      <a:pt x="216" y="198"/>
                      <a:pt x="229" y="283"/>
                      <a:pt x="232" y="234"/>
                    </a:cubicBezTo>
                    <a:lnTo>
                      <a:pt x="196" y="369"/>
                    </a:lnTo>
                    <a:cubicBezTo>
                      <a:pt x="196" y="369"/>
                      <a:pt x="177" y="409"/>
                      <a:pt x="177" y="409"/>
                    </a:cubicBezTo>
                    <a:cubicBezTo>
                      <a:pt x="175" y="415"/>
                      <a:pt x="163" y="447"/>
                      <a:pt x="163" y="447"/>
                    </a:cubicBezTo>
                    <a:cubicBezTo>
                      <a:pt x="157" y="492"/>
                      <a:pt x="161" y="567"/>
                      <a:pt x="153" y="601"/>
                    </a:cubicBezTo>
                    <a:cubicBezTo>
                      <a:pt x="147" y="626"/>
                      <a:pt x="107" y="605"/>
                      <a:pt x="86" y="638"/>
                    </a:cubicBezTo>
                    <a:cubicBezTo>
                      <a:pt x="77" y="665"/>
                      <a:pt x="69" y="671"/>
                      <a:pt x="43" y="663"/>
                    </a:cubicBezTo>
                    <a:cubicBezTo>
                      <a:pt x="31" y="665"/>
                      <a:pt x="14" y="660"/>
                      <a:pt x="6" y="669"/>
                    </a:cubicBezTo>
                    <a:cubicBezTo>
                      <a:pt x="0" y="675"/>
                      <a:pt x="20" y="675"/>
                      <a:pt x="24" y="681"/>
                    </a:cubicBezTo>
                    <a:cubicBezTo>
                      <a:pt x="45" y="703"/>
                      <a:pt x="47" y="734"/>
                      <a:pt x="73" y="742"/>
                    </a:cubicBezTo>
                    <a:cubicBezTo>
                      <a:pt x="80" y="724"/>
                      <a:pt x="116" y="699"/>
                      <a:pt x="116" y="699"/>
                    </a:cubicBezTo>
                    <a:cubicBezTo>
                      <a:pt x="173" y="707"/>
                      <a:pt x="186" y="711"/>
                      <a:pt x="245" y="705"/>
                    </a:cubicBezTo>
                    <a:cubicBezTo>
                      <a:pt x="314" y="689"/>
                      <a:pt x="255" y="632"/>
                      <a:pt x="330" y="614"/>
                    </a:cubicBezTo>
                    <a:cubicBezTo>
                      <a:pt x="357" y="595"/>
                      <a:pt x="368" y="610"/>
                      <a:pt x="399" y="619"/>
                    </a:cubicBezTo>
                    <a:cubicBezTo>
                      <a:pt x="452" y="600"/>
                      <a:pt x="404" y="522"/>
                      <a:pt x="447" y="497"/>
                    </a:cubicBezTo>
                    <a:cubicBezTo>
                      <a:pt x="471" y="483"/>
                      <a:pt x="526" y="479"/>
                      <a:pt x="526" y="479"/>
                    </a:cubicBezTo>
                    <a:cubicBezTo>
                      <a:pt x="575" y="446"/>
                      <a:pt x="502" y="434"/>
                      <a:pt x="477" y="430"/>
                    </a:cubicBezTo>
                    <a:cubicBezTo>
                      <a:pt x="463" y="410"/>
                      <a:pt x="449" y="402"/>
                      <a:pt x="434" y="381"/>
                    </a:cubicBezTo>
                    <a:cubicBezTo>
                      <a:pt x="442" y="347"/>
                      <a:pt x="442" y="302"/>
                      <a:pt x="404" y="289"/>
                    </a:cubicBezTo>
                    <a:cubicBezTo>
                      <a:pt x="383" y="263"/>
                      <a:pt x="369" y="245"/>
                      <a:pt x="385" y="210"/>
                    </a:cubicBezTo>
                    <a:cubicBezTo>
                      <a:pt x="396" y="190"/>
                      <a:pt x="428" y="155"/>
                      <a:pt x="428" y="155"/>
                    </a:cubicBezTo>
                    <a:cubicBezTo>
                      <a:pt x="430" y="126"/>
                      <a:pt x="426" y="98"/>
                      <a:pt x="434" y="69"/>
                    </a:cubicBezTo>
                    <a:cubicBezTo>
                      <a:pt x="436" y="63"/>
                      <a:pt x="451" y="69"/>
                      <a:pt x="453" y="63"/>
                    </a:cubicBezTo>
                    <a:cubicBezTo>
                      <a:pt x="455" y="57"/>
                      <a:pt x="449" y="51"/>
                      <a:pt x="447" y="45"/>
                    </a:cubicBezTo>
                    <a:cubicBezTo>
                      <a:pt x="445" y="37"/>
                      <a:pt x="447" y="27"/>
                      <a:pt x="440" y="20"/>
                    </a:cubicBezTo>
                    <a:cubicBezTo>
                      <a:pt x="426" y="8"/>
                      <a:pt x="385" y="2"/>
                      <a:pt x="385" y="2"/>
                    </a:cubicBezTo>
                    <a:cubicBezTo>
                      <a:pt x="300" y="10"/>
                      <a:pt x="334" y="0"/>
                      <a:pt x="275" y="20"/>
                    </a:cubicBezTo>
                    <a:cubicBezTo>
                      <a:pt x="261" y="24"/>
                      <a:pt x="210" y="49"/>
                      <a:pt x="220" y="39"/>
                    </a:cubicBezTo>
                    <a:close/>
                  </a:path>
                </a:pathLst>
              </a:custGeom>
              <a:solidFill>
                <a:srgbClr val="FFFF66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Freeform 13"/>
              <p:cNvSpPr>
                <a:spLocks noChangeArrowheads="1"/>
              </p:cNvSpPr>
              <p:nvPr/>
            </p:nvSpPr>
            <p:spPr bwMode="auto">
              <a:xfrm>
                <a:off x="3911" y="1071"/>
                <a:ext cx="474" cy="700"/>
              </a:xfrm>
              <a:custGeom>
                <a:avLst/>
                <a:gdLst>
                  <a:gd name="T0" fmla="*/ 85 w 458"/>
                  <a:gd name="T1" fmla="*/ 26 h 699"/>
                  <a:gd name="T2" fmla="*/ 63 w 458"/>
                  <a:gd name="T3" fmla="*/ 100 h 699"/>
                  <a:gd name="T4" fmla="*/ 22 w 458"/>
                  <a:gd name="T5" fmla="*/ 179 h 699"/>
                  <a:gd name="T6" fmla="*/ 6 w 458"/>
                  <a:gd name="T7" fmla="*/ 216 h 699"/>
                  <a:gd name="T8" fmla="*/ 0 w 458"/>
                  <a:gd name="T9" fmla="*/ 234 h 699"/>
                  <a:gd name="T10" fmla="*/ 57 w 458"/>
                  <a:gd name="T11" fmla="*/ 295 h 699"/>
                  <a:gd name="T12" fmla="*/ 105 w 458"/>
                  <a:gd name="T13" fmla="*/ 428 h 699"/>
                  <a:gd name="T14" fmla="*/ 189 w 458"/>
                  <a:gd name="T15" fmla="*/ 458 h 699"/>
                  <a:gd name="T16" fmla="*/ 91 w 458"/>
                  <a:gd name="T17" fmla="*/ 495 h 699"/>
                  <a:gd name="T18" fmla="*/ 14 w 458"/>
                  <a:gd name="T19" fmla="*/ 621 h 699"/>
                  <a:gd name="T20" fmla="*/ 91 w 458"/>
                  <a:gd name="T21" fmla="*/ 672 h 699"/>
                  <a:gd name="T22" fmla="*/ 160 w 458"/>
                  <a:gd name="T23" fmla="*/ 654 h 699"/>
                  <a:gd name="T24" fmla="*/ 210 w 458"/>
                  <a:gd name="T25" fmla="*/ 703 h 699"/>
                  <a:gd name="T26" fmla="*/ 294 w 458"/>
                  <a:gd name="T27" fmla="*/ 685 h 699"/>
                  <a:gd name="T28" fmla="*/ 329 w 458"/>
                  <a:gd name="T29" fmla="*/ 593 h 699"/>
                  <a:gd name="T30" fmla="*/ 372 w 458"/>
                  <a:gd name="T31" fmla="*/ 587 h 699"/>
                  <a:gd name="T32" fmla="*/ 455 w 458"/>
                  <a:gd name="T33" fmla="*/ 520 h 699"/>
                  <a:gd name="T34" fmla="*/ 498 w 458"/>
                  <a:gd name="T35" fmla="*/ 495 h 699"/>
                  <a:gd name="T36" fmla="*/ 504 w 458"/>
                  <a:gd name="T37" fmla="*/ 397 h 699"/>
                  <a:gd name="T38" fmla="*/ 526 w 458"/>
                  <a:gd name="T39" fmla="*/ 259 h 699"/>
                  <a:gd name="T40" fmla="*/ 476 w 458"/>
                  <a:gd name="T41" fmla="*/ 210 h 699"/>
                  <a:gd name="T42" fmla="*/ 435 w 458"/>
                  <a:gd name="T43" fmla="*/ 185 h 699"/>
                  <a:gd name="T44" fmla="*/ 372 w 458"/>
                  <a:gd name="T45" fmla="*/ 192 h 699"/>
                  <a:gd name="T46" fmla="*/ 316 w 458"/>
                  <a:gd name="T47" fmla="*/ 234 h 699"/>
                  <a:gd name="T48" fmla="*/ 287 w 458"/>
                  <a:gd name="T49" fmla="*/ 100 h 699"/>
                  <a:gd name="T50" fmla="*/ 189 w 458"/>
                  <a:gd name="T51" fmla="*/ 33 h 699"/>
                  <a:gd name="T52" fmla="*/ 113 w 458"/>
                  <a:gd name="T53" fmla="*/ 26 h 699"/>
                  <a:gd name="T54" fmla="*/ 85 w 458"/>
                  <a:gd name="T55" fmla="*/ 26 h 69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58"/>
                  <a:gd name="T85" fmla="*/ 0 h 699"/>
                  <a:gd name="T86" fmla="*/ 458 w 458"/>
                  <a:gd name="T87" fmla="*/ 699 h 69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58" h="699">
                    <a:moveTo>
                      <a:pt x="73" y="26"/>
                    </a:moveTo>
                    <a:cubicBezTo>
                      <a:pt x="83" y="57"/>
                      <a:pt x="65" y="71"/>
                      <a:pt x="55" y="100"/>
                    </a:cubicBezTo>
                    <a:cubicBezTo>
                      <a:pt x="65" y="132"/>
                      <a:pt x="51" y="169"/>
                      <a:pt x="18" y="179"/>
                    </a:cubicBezTo>
                    <a:cubicBezTo>
                      <a:pt x="14" y="192"/>
                      <a:pt x="10" y="204"/>
                      <a:pt x="6" y="216"/>
                    </a:cubicBezTo>
                    <a:cubicBezTo>
                      <a:pt x="4" y="222"/>
                      <a:pt x="0" y="234"/>
                      <a:pt x="0" y="234"/>
                    </a:cubicBezTo>
                    <a:cubicBezTo>
                      <a:pt x="8" y="271"/>
                      <a:pt x="12" y="283"/>
                      <a:pt x="49" y="295"/>
                    </a:cubicBezTo>
                    <a:cubicBezTo>
                      <a:pt x="63" y="338"/>
                      <a:pt x="53" y="397"/>
                      <a:pt x="92" y="424"/>
                    </a:cubicBezTo>
                    <a:cubicBezTo>
                      <a:pt x="112" y="454"/>
                      <a:pt x="128" y="448"/>
                      <a:pt x="165" y="454"/>
                    </a:cubicBezTo>
                    <a:cubicBezTo>
                      <a:pt x="155" y="499"/>
                      <a:pt x="130" y="475"/>
                      <a:pt x="79" y="491"/>
                    </a:cubicBezTo>
                    <a:cubicBezTo>
                      <a:pt x="37" y="505"/>
                      <a:pt x="27" y="581"/>
                      <a:pt x="14" y="617"/>
                    </a:cubicBezTo>
                    <a:cubicBezTo>
                      <a:pt x="43" y="636"/>
                      <a:pt x="51" y="658"/>
                      <a:pt x="79" y="668"/>
                    </a:cubicBezTo>
                    <a:cubicBezTo>
                      <a:pt x="122" y="640"/>
                      <a:pt x="102" y="640"/>
                      <a:pt x="140" y="650"/>
                    </a:cubicBezTo>
                    <a:cubicBezTo>
                      <a:pt x="159" y="668"/>
                      <a:pt x="161" y="685"/>
                      <a:pt x="183" y="699"/>
                    </a:cubicBezTo>
                    <a:cubicBezTo>
                      <a:pt x="208" y="695"/>
                      <a:pt x="232" y="687"/>
                      <a:pt x="256" y="681"/>
                    </a:cubicBezTo>
                    <a:cubicBezTo>
                      <a:pt x="250" y="660"/>
                      <a:pt x="277" y="595"/>
                      <a:pt x="287" y="589"/>
                    </a:cubicBezTo>
                    <a:cubicBezTo>
                      <a:pt x="297" y="583"/>
                      <a:pt x="311" y="585"/>
                      <a:pt x="324" y="583"/>
                    </a:cubicBezTo>
                    <a:cubicBezTo>
                      <a:pt x="354" y="536"/>
                      <a:pt x="348" y="532"/>
                      <a:pt x="397" y="516"/>
                    </a:cubicBezTo>
                    <a:cubicBezTo>
                      <a:pt x="411" y="512"/>
                      <a:pt x="434" y="491"/>
                      <a:pt x="434" y="491"/>
                    </a:cubicBezTo>
                    <a:cubicBezTo>
                      <a:pt x="452" y="434"/>
                      <a:pt x="448" y="467"/>
                      <a:pt x="440" y="393"/>
                    </a:cubicBezTo>
                    <a:cubicBezTo>
                      <a:pt x="444" y="348"/>
                      <a:pt x="444" y="302"/>
                      <a:pt x="458" y="259"/>
                    </a:cubicBezTo>
                    <a:cubicBezTo>
                      <a:pt x="448" y="220"/>
                      <a:pt x="458" y="238"/>
                      <a:pt x="415" y="210"/>
                    </a:cubicBezTo>
                    <a:cubicBezTo>
                      <a:pt x="403" y="202"/>
                      <a:pt x="379" y="185"/>
                      <a:pt x="379" y="185"/>
                    </a:cubicBezTo>
                    <a:cubicBezTo>
                      <a:pt x="360" y="187"/>
                      <a:pt x="342" y="185"/>
                      <a:pt x="324" y="192"/>
                    </a:cubicBezTo>
                    <a:cubicBezTo>
                      <a:pt x="307" y="198"/>
                      <a:pt x="297" y="226"/>
                      <a:pt x="275" y="234"/>
                    </a:cubicBezTo>
                    <a:cubicBezTo>
                      <a:pt x="250" y="183"/>
                      <a:pt x="305" y="126"/>
                      <a:pt x="250" y="100"/>
                    </a:cubicBezTo>
                    <a:cubicBezTo>
                      <a:pt x="226" y="20"/>
                      <a:pt x="212" y="0"/>
                      <a:pt x="165" y="33"/>
                    </a:cubicBezTo>
                    <a:cubicBezTo>
                      <a:pt x="138" y="26"/>
                      <a:pt x="122" y="35"/>
                      <a:pt x="98" y="26"/>
                    </a:cubicBezTo>
                    <a:cubicBezTo>
                      <a:pt x="77" y="33"/>
                      <a:pt x="83" y="37"/>
                      <a:pt x="73" y="26"/>
                    </a:cubicBezTo>
                    <a:close/>
                  </a:path>
                </a:pathLst>
              </a:custGeom>
              <a:solidFill>
                <a:srgbClr val="FFCCCC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Freeform 14"/>
              <p:cNvSpPr>
                <a:spLocks noChangeArrowheads="1"/>
              </p:cNvSpPr>
              <p:nvPr/>
            </p:nvSpPr>
            <p:spPr bwMode="auto">
              <a:xfrm>
                <a:off x="2885" y="1534"/>
                <a:ext cx="1002" cy="796"/>
              </a:xfrm>
              <a:custGeom>
                <a:avLst/>
                <a:gdLst>
                  <a:gd name="T0" fmla="*/ 460 w 966"/>
                  <a:gd name="T1" fmla="*/ 12 h 795"/>
                  <a:gd name="T2" fmla="*/ 474 w 966"/>
                  <a:gd name="T3" fmla="*/ 73 h 795"/>
                  <a:gd name="T4" fmla="*/ 402 w 966"/>
                  <a:gd name="T5" fmla="*/ 98 h 795"/>
                  <a:gd name="T6" fmla="*/ 298 w 966"/>
                  <a:gd name="T7" fmla="*/ 141 h 795"/>
                  <a:gd name="T8" fmla="*/ 283 w 966"/>
                  <a:gd name="T9" fmla="*/ 275 h 795"/>
                  <a:gd name="T10" fmla="*/ 241 w 966"/>
                  <a:gd name="T11" fmla="*/ 300 h 795"/>
                  <a:gd name="T12" fmla="*/ 198 w 966"/>
                  <a:gd name="T13" fmla="*/ 367 h 795"/>
                  <a:gd name="T14" fmla="*/ 148 w 966"/>
                  <a:gd name="T15" fmla="*/ 420 h 795"/>
                  <a:gd name="T16" fmla="*/ 63 w 966"/>
                  <a:gd name="T17" fmla="*/ 493 h 795"/>
                  <a:gd name="T18" fmla="*/ 22 w 966"/>
                  <a:gd name="T19" fmla="*/ 518 h 795"/>
                  <a:gd name="T20" fmla="*/ 0 w 966"/>
                  <a:gd name="T21" fmla="*/ 579 h 795"/>
                  <a:gd name="T22" fmla="*/ 28 w 966"/>
                  <a:gd name="T23" fmla="*/ 658 h 795"/>
                  <a:gd name="T24" fmla="*/ 28 w 966"/>
                  <a:gd name="T25" fmla="*/ 713 h 795"/>
                  <a:gd name="T26" fmla="*/ 85 w 966"/>
                  <a:gd name="T27" fmla="*/ 701 h 795"/>
                  <a:gd name="T28" fmla="*/ 241 w 966"/>
                  <a:gd name="T29" fmla="*/ 799 h 795"/>
                  <a:gd name="T30" fmla="*/ 339 w 966"/>
                  <a:gd name="T31" fmla="*/ 775 h 795"/>
                  <a:gd name="T32" fmla="*/ 368 w 966"/>
                  <a:gd name="T33" fmla="*/ 677 h 795"/>
                  <a:gd name="T34" fmla="*/ 432 w 966"/>
                  <a:gd name="T35" fmla="*/ 652 h 795"/>
                  <a:gd name="T36" fmla="*/ 489 w 966"/>
                  <a:gd name="T37" fmla="*/ 597 h 795"/>
                  <a:gd name="T38" fmla="*/ 595 w 966"/>
                  <a:gd name="T39" fmla="*/ 591 h 795"/>
                  <a:gd name="T40" fmla="*/ 585 w 966"/>
                  <a:gd name="T41" fmla="*/ 539 h 795"/>
                  <a:gd name="T42" fmla="*/ 651 w 966"/>
                  <a:gd name="T43" fmla="*/ 567 h 795"/>
                  <a:gd name="T44" fmla="*/ 756 w 966"/>
                  <a:gd name="T45" fmla="*/ 567 h 795"/>
                  <a:gd name="T46" fmla="*/ 801 w 966"/>
                  <a:gd name="T47" fmla="*/ 579 h 795"/>
                  <a:gd name="T48" fmla="*/ 853 w 966"/>
                  <a:gd name="T49" fmla="*/ 555 h 795"/>
                  <a:gd name="T50" fmla="*/ 906 w 966"/>
                  <a:gd name="T51" fmla="*/ 554 h 795"/>
                  <a:gd name="T52" fmla="*/ 934 w 966"/>
                  <a:gd name="T53" fmla="*/ 548 h 795"/>
                  <a:gd name="T54" fmla="*/ 941 w 966"/>
                  <a:gd name="T55" fmla="*/ 530 h 795"/>
                  <a:gd name="T56" fmla="*/ 984 w 966"/>
                  <a:gd name="T57" fmla="*/ 518 h 795"/>
                  <a:gd name="T58" fmla="*/ 1048 w 966"/>
                  <a:gd name="T59" fmla="*/ 518 h 795"/>
                  <a:gd name="T60" fmla="*/ 1097 w 966"/>
                  <a:gd name="T61" fmla="*/ 475 h 795"/>
                  <a:gd name="T62" fmla="*/ 1061 w 966"/>
                  <a:gd name="T63" fmla="*/ 438 h 795"/>
                  <a:gd name="T64" fmla="*/ 962 w 966"/>
                  <a:gd name="T65" fmla="*/ 379 h 795"/>
                  <a:gd name="T66" fmla="*/ 908 w 966"/>
                  <a:gd name="T67" fmla="*/ 339 h 795"/>
                  <a:gd name="T68" fmla="*/ 817 w 966"/>
                  <a:gd name="T69" fmla="*/ 333 h 795"/>
                  <a:gd name="T70" fmla="*/ 807 w 966"/>
                  <a:gd name="T71" fmla="*/ 294 h 795"/>
                  <a:gd name="T72" fmla="*/ 764 w 966"/>
                  <a:gd name="T73" fmla="*/ 263 h 795"/>
                  <a:gd name="T74" fmla="*/ 651 w 966"/>
                  <a:gd name="T75" fmla="*/ 165 h 795"/>
                  <a:gd name="T76" fmla="*/ 595 w 966"/>
                  <a:gd name="T77" fmla="*/ 122 h 795"/>
                  <a:gd name="T78" fmla="*/ 538 w 966"/>
                  <a:gd name="T79" fmla="*/ 37 h 795"/>
                  <a:gd name="T80" fmla="*/ 468 w 966"/>
                  <a:gd name="T81" fmla="*/ 0 h 795"/>
                  <a:gd name="T82" fmla="*/ 460 w 966"/>
                  <a:gd name="T83" fmla="*/ 12 h 7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66"/>
                  <a:gd name="T127" fmla="*/ 0 h 795"/>
                  <a:gd name="T128" fmla="*/ 966 w 966"/>
                  <a:gd name="T129" fmla="*/ 795 h 79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66" h="795">
                    <a:moveTo>
                      <a:pt x="397" y="12"/>
                    </a:moveTo>
                    <a:cubicBezTo>
                      <a:pt x="389" y="43"/>
                      <a:pt x="393" y="49"/>
                      <a:pt x="410" y="73"/>
                    </a:cubicBezTo>
                    <a:cubicBezTo>
                      <a:pt x="365" y="88"/>
                      <a:pt x="385" y="80"/>
                      <a:pt x="348" y="98"/>
                    </a:cubicBezTo>
                    <a:cubicBezTo>
                      <a:pt x="332" y="149"/>
                      <a:pt x="324" y="135"/>
                      <a:pt x="257" y="141"/>
                    </a:cubicBezTo>
                    <a:cubicBezTo>
                      <a:pt x="261" y="169"/>
                      <a:pt x="269" y="251"/>
                      <a:pt x="245" y="275"/>
                    </a:cubicBezTo>
                    <a:cubicBezTo>
                      <a:pt x="234" y="285"/>
                      <a:pt x="208" y="300"/>
                      <a:pt x="208" y="300"/>
                    </a:cubicBezTo>
                    <a:cubicBezTo>
                      <a:pt x="196" y="334"/>
                      <a:pt x="200" y="349"/>
                      <a:pt x="171" y="367"/>
                    </a:cubicBezTo>
                    <a:cubicBezTo>
                      <a:pt x="143" y="410"/>
                      <a:pt x="159" y="395"/>
                      <a:pt x="128" y="416"/>
                    </a:cubicBezTo>
                    <a:cubicBezTo>
                      <a:pt x="116" y="455"/>
                      <a:pt x="88" y="467"/>
                      <a:pt x="55" y="489"/>
                    </a:cubicBezTo>
                    <a:cubicBezTo>
                      <a:pt x="43" y="497"/>
                      <a:pt x="18" y="514"/>
                      <a:pt x="18" y="514"/>
                    </a:cubicBezTo>
                    <a:cubicBezTo>
                      <a:pt x="12" y="534"/>
                      <a:pt x="6" y="554"/>
                      <a:pt x="0" y="575"/>
                    </a:cubicBezTo>
                    <a:cubicBezTo>
                      <a:pt x="16" y="599"/>
                      <a:pt x="16" y="626"/>
                      <a:pt x="24" y="654"/>
                    </a:cubicBezTo>
                    <a:cubicBezTo>
                      <a:pt x="20" y="667"/>
                      <a:pt x="6" y="701"/>
                      <a:pt x="24" y="709"/>
                    </a:cubicBezTo>
                    <a:cubicBezTo>
                      <a:pt x="41" y="716"/>
                      <a:pt x="73" y="697"/>
                      <a:pt x="73" y="697"/>
                    </a:cubicBezTo>
                    <a:cubicBezTo>
                      <a:pt x="132" y="709"/>
                      <a:pt x="151" y="777"/>
                      <a:pt x="208" y="795"/>
                    </a:cubicBezTo>
                    <a:cubicBezTo>
                      <a:pt x="236" y="787"/>
                      <a:pt x="265" y="779"/>
                      <a:pt x="293" y="771"/>
                    </a:cubicBezTo>
                    <a:cubicBezTo>
                      <a:pt x="293" y="766"/>
                      <a:pt x="310" y="681"/>
                      <a:pt x="318" y="673"/>
                    </a:cubicBezTo>
                    <a:cubicBezTo>
                      <a:pt x="332" y="658"/>
                      <a:pt x="357" y="658"/>
                      <a:pt x="373" y="648"/>
                    </a:cubicBezTo>
                    <a:cubicBezTo>
                      <a:pt x="361" y="599"/>
                      <a:pt x="381" y="607"/>
                      <a:pt x="422" y="593"/>
                    </a:cubicBezTo>
                    <a:cubicBezTo>
                      <a:pt x="452" y="603"/>
                      <a:pt x="483" y="597"/>
                      <a:pt x="514" y="587"/>
                    </a:cubicBezTo>
                    <a:cubicBezTo>
                      <a:pt x="501" y="569"/>
                      <a:pt x="485" y="560"/>
                      <a:pt x="505" y="535"/>
                    </a:cubicBezTo>
                    <a:cubicBezTo>
                      <a:pt x="518" y="519"/>
                      <a:pt x="562" y="563"/>
                      <a:pt x="562" y="563"/>
                    </a:cubicBezTo>
                    <a:cubicBezTo>
                      <a:pt x="611" y="557"/>
                      <a:pt x="611" y="552"/>
                      <a:pt x="654" y="563"/>
                    </a:cubicBezTo>
                    <a:cubicBezTo>
                      <a:pt x="666" y="567"/>
                      <a:pt x="691" y="575"/>
                      <a:pt x="691" y="575"/>
                    </a:cubicBezTo>
                    <a:cubicBezTo>
                      <a:pt x="703" y="572"/>
                      <a:pt x="722" y="555"/>
                      <a:pt x="737" y="551"/>
                    </a:cubicBezTo>
                    <a:cubicBezTo>
                      <a:pt x="752" y="547"/>
                      <a:pt x="771" y="551"/>
                      <a:pt x="783" y="550"/>
                    </a:cubicBezTo>
                    <a:cubicBezTo>
                      <a:pt x="791" y="548"/>
                      <a:pt x="801" y="550"/>
                      <a:pt x="807" y="544"/>
                    </a:cubicBezTo>
                    <a:cubicBezTo>
                      <a:pt x="811" y="540"/>
                      <a:pt x="807" y="530"/>
                      <a:pt x="813" y="526"/>
                    </a:cubicBezTo>
                    <a:cubicBezTo>
                      <a:pt x="823" y="518"/>
                      <a:pt x="850" y="514"/>
                      <a:pt x="850" y="514"/>
                    </a:cubicBezTo>
                    <a:cubicBezTo>
                      <a:pt x="864" y="516"/>
                      <a:pt x="891" y="526"/>
                      <a:pt x="905" y="514"/>
                    </a:cubicBezTo>
                    <a:cubicBezTo>
                      <a:pt x="966" y="461"/>
                      <a:pt x="901" y="487"/>
                      <a:pt x="948" y="471"/>
                    </a:cubicBezTo>
                    <a:cubicBezTo>
                      <a:pt x="940" y="459"/>
                      <a:pt x="923" y="448"/>
                      <a:pt x="917" y="434"/>
                    </a:cubicBezTo>
                    <a:cubicBezTo>
                      <a:pt x="911" y="381"/>
                      <a:pt x="861" y="347"/>
                      <a:pt x="831" y="379"/>
                    </a:cubicBezTo>
                    <a:cubicBezTo>
                      <a:pt x="817" y="359"/>
                      <a:pt x="809" y="348"/>
                      <a:pt x="785" y="339"/>
                    </a:cubicBezTo>
                    <a:cubicBezTo>
                      <a:pt x="750" y="348"/>
                      <a:pt x="753" y="347"/>
                      <a:pt x="707" y="333"/>
                    </a:cubicBezTo>
                    <a:cubicBezTo>
                      <a:pt x="701" y="317"/>
                      <a:pt x="705" y="308"/>
                      <a:pt x="697" y="294"/>
                    </a:cubicBezTo>
                    <a:cubicBezTo>
                      <a:pt x="689" y="279"/>
                      <a:pt x="670" y="275"/>
                      <a:pt x="660" y="263"/>
                    </a:cubicBezTo>
                    <a:cubicBezTo>
                      <a:pt x="634" y="224"/>
                      <a:pt x="611" y="181"/>
                      <a:pt x="562" y="165"/>
                    </a:cubicBezTo>
                    <a:cubicBezTo>
                      <a:pt x="544" y="147"/>
                      <a:pt x="538" y="130"/>
                      <a:pt x="514" y="122"/>
                    </a:cubicBezTo>
                    <a:cubicBezTo>
                      <a:pt x="505" y="88"/>
                      <a:pt x="501" y="49"/>
                      <a:pt x="465" y="37"/>
                    </a:cubicBezTo>
                    <a:cubicBezTo>
                      <a:pt x="444" y="20"/>
                      <a:pt x="424" y="14"/>
                      <a:pt x="404" y="0"/>
                    </a:cubicBezTo>
                    <a:cubicBezTo>
                      <a:pt x="381" y="14"/>
                      <a:pt x="377" y="12"/>
                      <a:pt x="397" y="12"/>
                    </a:cubicBezTo>
                    <a:close/>
                  </a:path>
                </a:pathLst>
              </a:custGeom>
              <a:solidFill>
                <a:srgbClr val="FFCC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15"/>
              <p:cNvSpPr>
                <a:spLocks noChangeArrowheads="1"/>
              </p:cNvSpPr>
              <p:nvPr/>
            </p:nvSpPr>
            <p:spPr bwMode="auto">
              <a:xfrm>
                <a:off x="3589" y="1678"/>
                <a:ext cx="505" cy="326"/>
              </a:xfrm>
              <a:custGeom>
                <a:avLst/>
                <a:gdLst>
                  <a:gd name="T0" fmla="*/ 526 w 489"/>
                  <a:gd name="T1" fmla="*/ 86 h 328"/>
                  <a:gd name="T2" fmla="*/ 463 w 489"/>
                  <a:gd name="T3" fmla="*/ 259 h 328"/>
                  <a:gd name="T4" fmla="*/ 367 w 489"/>
                  <a:gd name="T5" fmla="*/ 283 h 328"/>
                  <a:gd name="T6" fmla="*/ 304 w 489"/>
                  <a:gd name="T7" fmla="*/ 320 h 328"/>
                  <a:gd name="T8" fmla="*/ 262 w 489"/>
                  <a:gd name="T9" fmla="*/ 247 h 328"/>
                  <a:gd name="T10" fmla="*/ 199 w 489"/>
                  <a:gd name="T11" fmla="*/ 220 h 328"/>
                  <a:gd name="T12" fmla="*/ 172 w 489"/>
                  <a:gd name="T13" fmla="*/ 230 h 328"/>
                  <a:gd name="T14" fmla="*/ 136 w 489"/>
                  <a:gd name="T15" fmla="*/ 190 h 328"/>
                  <a:gd name="T16" fmla="*/ 20 w 489"/>
                  <a:gd name="T17" fmla="*/ 153 h 328"/>
                  <a:gd name="T18" fmla="*/ 6 w 489"/>
                  <a:gd name="T19" fmla="*/ 130 h 328"/>
                  <a:gd name="T20" fmla="*/ 55 w 489"/>
                  <a:gd name="T21" fmla="*/ 98 h 328"/>
                  <a:gd name="T22" fmla="*/ 185 w 489"/>
                  <a:gd name="T23" fmla="*/ 92 h 328"/>
                  <a:gd name="T24" fmla="*/ 241 w 489"/>
                  <a:gd name="T25" fmla="*/ 82 h 328"/>
                  <a:gd name="T26" fmla="*/ 282 w 489"/>
                  <a:gd name="T27" fmla="*/ 16 h 328"/>
                  <a:gd name="T28" fmla="*/ 345 w 489"/>
                  <a:gd name="T29" fmla="*/ 4 h 328"/>
                  <a:gd name="T30" fmla="*/ 422 w 489"/>
                  <a:gd name="T31" fmla="*/ 41 h 328"/>
                  <a:gd name="T32" fmla="*/ 484 w 489"/>
                  <a:gd name="T33" fmla="*/ 35 h 328"/>
                  <a:gd name="T34" fmla="*/ 533 w 489"/>
                  <a:gd name="T35" fmla="*/ 71 h 328"/>
                  <a:gd name="T36" fmla="*/ 526 w 489"/>
                  <a:gd name="T37" fmla="*/ 86 h 3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9"/>
                  <a:gd name="T58" fmla="*/ 0 h 328"/>
                  <a:gd name="T59" fmla="*/ 489 w 489"/>
                  <a:gd name="T60" fmla="*/ 328 h 3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9" h="328">
                    <a:moveTo>
                      <a:pt x="462" y="90"/>
                    </a:moveTo>
                    <a:cubicBezTo>
                      <a:pt x="389" y="114"/>
                      <a:pt x="446" y="234"/>
                      <a:pt x="407" y="267"/>
                    </a:cubicBezTo>
                    <a:cubicBezTo>
                      <a:pt x="389" y="281"/>
                      <a:pt x="344" y="283"/>
                      <a:pt x="322" y="291"/>
                    </a:cubicBezTo>
                    <a:cubicBezTo>
                      <a:pt x="303" y="310"/>
                      <a:pt x="291" y="320"/>
                      <a:pt x="267" y="328"/>
                    </a:cubicBezTo>
                    <a:cubicBezTo>
                      <a:pt x="236" y="308"/>
                      <a:pt x="246" y="283"/>
                      <a:pt x="230" y="255"/>
                    </a:cubicBezTo>
                    <a:cubicBezTo>
                      <a:pt x="220" y="236"/>
                      <a:pt x="175" y="224"/>
                      <a:pt x="175" y="224"/>
                    </a:cubicBezTo>
                    <a:cubicBezTo>
                      <a:pt x="162" y="219"/>
                      <a:pt x="161" y="239"/>
                      <a:pt x="152" y="234"/>
                    </a:cubicBezTo>
                    <a:cubicBezTo>
                      <a:pt x="143" y="229"/>
                      <a:pt x="143" y="207"/>
                      <a:pt x="120" y="194"/>
                    </a:cubicBezTo>
                    <a:cubicBezTo>
                      <a:pt x="73" y="204"/>
                      <a:pt x="26" y="212"/>
                      <a:pt x="16" y="157"/>
                    </a:cubicBezTo>
                    <a:cubicBezTo>
                      <a:pt x="0" y="147"/>
                      <a:pt x="1" y="143"/>
                      <a:pt x="6" y="134"/>
                    </a:cubicBezTo>
                    <a:cubicBezTo>
                      <a:pt x="11" y="125"/>
                      <a:pt x="21" y="108"/>
                      <a:pt x="47" y="102"/>
                    </a:cubicBezTo>
                    <a:cubicBezTo>
                      <a:pt x="69" y="96"/>
                      <a:pt x="136" y="98"/>
                      <a:pt x="163" y="96"/>
                    </a:cubicBezTo>
                    <a:cubicBezTo>
                      <a:pt x="189" y="94"/>
                      <a:pt x="197" y="96"/>
                      <a:pt x="212" y="84"/>
                    </a:cubicBezTo>
                    <a:cubicBezTo>
                      <a:pt x="220" y="20"/>
                      <a:pt x="222" y="57"/>
                      <a:pt x="248" y="16"/>
                    </a:cubicBezTo>
                    <a:cubicBezTo>
                      <a:pt x="263" y="6"/>
                      <a:pt x="283" y="0"/>
                      <a:pt x="303" y="4"/>
                    </a:cubicBezTo>
                    <a:cubicBezTo>
                      <a:pt x="324" y="8"/>
                      <a:pt x="350" y="35"/>
                      <a:pt x="371" y="41"/>
                    </a:cubicBezTo>
                    <a:cubicBezTo>
                      <a:pt x="391" y="49"/>
                      <a:pt x="409" y="29"/>
                      <a:pt x="426" y="35"/>
                    </a:cubicBezTo>
                    <a:cubicBezTo>
                      <a:pt x="442" y="41"/>
                      <a:pt x="462" y="63"/>
                      <a:pt x="469" y="71"/>
                    </a:cubicBezTo>
                    <a:cubicBezTo>
                      <a:pt x="485" y="94"/>
                      <a:pt x="489" y="90"/>
                      <a:pt x="462" y="90"/>
                    </a:cubicBezTo>
                    <a:close/>
                  </a:path>
                </a:pathLst>
              </a:custGeom>
              <a:solidFill>
                <a:srgbClr val="FF6699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16"/>
              <p:cNvSpPr>
                <a:spLocks noChangeArrowheads="1"/>
              </p:cNvSpPr>
              <p:nvPr/>
            </p:nvSpPr>
            <p:spPr bwMode="auto">
              <a:xfrm>
                <a:off x="3176" y="2064"/>
                <a:ext cx="596" cy="464"/>
              </a:xfrm>
              <a:custGeom>
                <a:avLst/>
                <a:gdLst>
                  <a:gd name="T0" fmla="*/ 5465 w 283"/>
                  <a:gd name="T1" fmla="*/ 1180 h 228"/>
                  <a:gd name="T2" fmla="*/ 5118 w 283"/>
                  <a:gd name="T3" fmla="*/ 1028 h 228"/>
                  <a:gd name="T4" fmla="*/ 4998 w 283"/>
                  <a:gd name="T5" fmla="*/ 716 h 228"/>
                  <a:gd name="T6" fmla="*/ 4941 w 283"/>
                  <a:gd name="T7" fmla="*/ 564 h 228"/>
                  <a:gd name="T8" fmla="*/ 4875 w 283"/>
                  <a:gd name="T9" fmla="*/ 153 h 228"/>
                  <a:gd name="T10" fmla="*/ 3641 w 283"/>
                  <a:gd name="T11" fmla="*/ 311 h 228"/>
                  <a:gd name="T12" fmla="*/ 2635 w 283"/>
                  <a:gd name="T13" fmla="*/ 260 h 228"/>
                  <a:gd name="T14" fmla="*/ 2102 w 283"/>
                  <a:gd name="T15" fmla="*/ 153 h 228"/>
                  <a:gd name="T16" fmla="*/ 1813 w 283"/>
                  <a:gd name="T17" fmla="*/ 564 h 228"/>
                  <a:gd name="T18" fmla="*/ 870 w 283"/>
                  <a:gd name="T19" fmla="*/ 668 h 228"/>
                  <a:gd name="T20" fmla="*/ 802 w 283"/>
                  <a:gd name="T21" fmla="*/ 1077 h 228"/>
                  <a:gd name="T22" fmla="*/ 449 w 283"/>
                  <a:gd name="T23" fmla="*/ 1180 h 228"/>
                  <a:gd name="T24" fmla="*/ 213 w 283"/>
                  <a:gd name="T25" fmla="*/ 1492 h 228"/>
                  <a:gd name="T26" fmla="*/ 101 w 283"/>
                  <a:gd name="T27" fmla="*/ 1644 h 228"/>
                  <a:gd name="T28" fmla="*/ 693 w 283"/>
                  <a:gd name="T29" fmla="*/ 2057 h 228"/>
                  <a:gd name="T30" fmla="*/ 1283 w 283"/>
                  <a:gd name="T31" fmla="*/ 2517 h 228"/>
                  <a:gd name="T32" fmla="*/ 1868 w 283"/>
                  <a:gd name="T33" fmla="*/ 2572 h 228"/>
                  <a:gd name="T34" fmla="*/ 2988 w 283"/>
                  <a:gd name="T35" fmla="*/ 2784 h 228"/>
                  <a:gd name="T36" fmla="*/ 4231 w 283"/>
                  <a:gd name="T37" fmla="*/ 3500 h 228"/>
                  <a:gd name="T38" fmla="*/ 4764 w 283"/>
                  <a:gd name="T39" fmla="*/ 3810 h 228"/>
                  <a:gd name="T40" fmla="*/ 5229 w 283"/>
                  <a:gd name="T41" fmla="*/ 3909 h 228"/>
                  <a:gd name="T42" fmla="*/ 4875 w 283"/>
                  <a:gd name="T43" fmla="*/ 3036 h 228"/>
                  <a:gd name="T44" fmla="*/ 4821 w 283"/>
                  <a:gd name="T45" fmla="*/ 1956 h 228"/>
                  <a:gd name="T46" fmla="*/ 5177 w 283"/>
                  <a:gd name="T47" fmla="*/ 1856 h 228"/>
                  <a:gd name="T48" fmla="*/ 5530 w 283"/>
                  <a:gd name="T49" fmla="*/ 1693 h 228"/>
                  <a:gd name="T50" fmla="*/ 5465 w 283"/>
                  <a:gd name="T51" fmla="*/ 1180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83"/>
                  <a:gd name="T79" fmla="*/ 0 h 228"/>
                  <a:gd name="T80" fmla="*/ 283 w 283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83" h="228">
                    <a:moveTo>
                      <a:pt x="278" y="69"/>
                    </a:moveTo>
                    <a:cubicBezTo>
                      <a:pt x="272" y="65"/>
                      <a:pt x="264" y="65"/>
                      <a:pt x="260" y="60"/>
                    </a:cubicBezTo>
                    <a:cubicBezTo>
                      <a:pt x="256" y="55"/>
                      <a:pt x="256" y="48"/>
                      <a:pt x="254" y="42"/>
                    </a:cubicBezTo>
                    <a:cubicBezTo>
                      <a:pt x="253" y="39"/>
                      <a:pt x="251" y="33"/>
                      <a:pt x="251" y="33"/>
                    </a:cubicBezTo>
                    <a:cubicBezTo>
                      <a:pt x="258" y="12"/>
                      <a:pt x="262" y="19"/>
                      <a:pt x="248" y="9"/>
                    </a:cubicBezTo>
                    <a:cubicBezTo>
                      <a:pt x="187" y="15"/>
                      <a:pt x="237" y="24"/>
                      <a:pt x="185" y="18"/>
                    </a:cubicBezTo>
                    <a:cubicBezTo>
                      <a:pt x="173" y="0"/>
                      <a:pt x="153" y="9"/>
                      <a:pt x="134" y="15"/>
                    </a:cubicBezTo>
                    <a:cubicBezTo>
                      <a:pt x="123" y="4"/>
                      <a:pt x="120" y="0"/>
                      <a:pt x="107" y="9"/>
                    </a:cubicBezTo>
                    <a:cubicBezTo>
                      <a:pt x="111" y="28"/>
                      <a:pt x="109" y="27"/>
                      <a:pt x="92" y="33"/>
                    </a:cubicBezTo>
                    <a:cubicBezTo>
                      <a:pt x="66" y="30"/>
                      <a:pt x="63" y="27"/>
                      <a:pt x="44" y="39"/>
                    </a:cubicBezTo>
                    <a:cubicBezTo>
                      <a:pt x="43" y="47"/>
                      <a:pt x="46" y="56"/>
                      <a:pt x="41" y="63"/>
                    </a:cubicBezTo>
                    <a:cubicBezTo>
                      <a:pt x="37" y="68"/>
                      <a:pt x="23" y="69"/>
                      <a:pt x="23" y="69"/>
                    </a:cubicBezTo>
                    <a:cubicBezTo>
                      <a:pt x="19" y="75"/>
                      <a:pt x="15" y="81"/>
                      <a:pt x="11" y="87"/>
                    </a:cubicBezTo>
                    <a:cubicBezTo>
                      <a:pt x="9" y="90"/>
                      <a:pt x="5" y="96"/>
                      <a:pt x="5" y="96"/>
                    </a:cubicBezTo>
                    <a:cubicBezTo>
                      <a:pt x="10" y="140"/>
                      <a:pt x="0" y="114"/>
                      <a:pt x="35" y="120"/>
                    </a:cubicBezTo>
                    <a:cubicBezTo>
                      <a:pt x="46" y="136"/>
                      <a:pt x="47" y="141"/>
                      <a:pt x="65" y="147"/>
                    </a:cubicBezTo>
                    <a:cubicBezTo>
                      <a:pt x="74" y="161"/>
                      <a:pt x="81" y="155"/>
                      <a:pt x="95" y="150"/>
                    </a:cubicBezTo>
                    <a:cubicBezTo>
                      <a:pt x="124" y="121"/>
                      <a:pt x="137" y="140"/>
                      <a:pt x="152" y="162"/>
                    </a:cubicBezTo>
                    <a:cubicBezTo>
                      <a:pt x="162" y="203"/>
                      <a:pt x="170" y="201"/>
                      <a:pt x="215" y="204"/>
                    </a:cubicBezTo>
                    <a:cubicBezTo>
                      <a:pt x="224" y="213"/>
                      <a:pt x="230" y="219"/>
                      <a:pt x="242" y="222"/>
                    </a:cubicBezTo>
                    <a:cubicBezTo>
                      <a:pt x="250" y="224"/>
                      <a:pt x="266" y="228"/>
                      <a:pt x="266" y="228"/>
                    </a:cubicBezTo>
                    <a:cubicBezTo>
                      <a:pt x="264" y="207"/>
                      <a:pt x="266" y="189"/>
                      <a:pt x="248" y="177"/>
                    </a:cubicBezTo>
                    <a:cubicBezTo>
                      <a:pt x="232" y="153"/>
                      <a:pt x="235" y="143"/>
                      <a:pt x="245" y="114"/>
                    </a:cubicBezTo>
                    <a:cubicBezTo>
                      <a:pt x="247" y="108"/>
                      <a:pt x="257" y="110"/>
                      <a:pt x="263" y="108"/>
                    </a:cubicBezTo>
                    <a:cubicBezTo>
                      <a:pt x="275" y="104"/>
                      <a:pt x="269" y="107"/>
                      <a:pt x="281" y="99"/>
                    </a:cubicBezTo>
                    <a:cubicBezTo>
                      <a:pt x="283" y="92"/>
                      <a:pt x="278" y="62"/>
                      <a:pt x="278" y="69"/>
                    </a:cubicBezTo>
                    <a:close/>
                  </a:path>
                </a:pathLst>
              </a:custGeom>
              <a:solidFill>
                <a:srgbClr val="00CC66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Freeform 17"/>
              <p:cNvSpPr>
                <a:spLocks noChangeArrowheads="1"/>
              </p:cNvSpPr>
              <p:nvPr/>
            </p:nvSpPr>
            <p:spPr bwMode="auto">
              <a:xfrm>
                <a:off x="3021" y="2310"/>
                <a:ext cx="508" cy="308"/>
              </a:xfrm>
              <a:custGeom>
                <a:avLst/>
                <a:gdLst>
                  <a:gd name="T0" fmla="*/ 98 w 491"/>
                  <a:gd name="T1" fmla="*/ 24 h 310"/>
                  <a:gd name="T2" fmla="*/ 35 w 491"/>
                  <a:gd name="T3" fmla="*/ 73 h 310"/>
                  <a:gd name="T4" fmla="*/ 0 w 491"/>
                  <a:gd name="T5" fmla="*/ 161 h 310"/>
                  <a:gd name="T6" fmla="*/ 54 w 491"/>
                  <a:gd name="T7" fmla="*/ 202 h 310"/>
                  <a:gd name="T8" fmla="*/ 112 w 491"/>
                  <a:gd name="T9" fmla="*/ 300 h 310"/>
                  <a:gd name="T10" fmla="*/ 216 w 491"/>
                  <a:gd name="T11" fmla="*/ 286 h 310"/>
                  <a:gd name="T12" fmla="*/ 231 w 491"/>
                  <a:gd name="T13" fmla="*/ 261 h 310"/>
                  <a:gd name="T14" fmla="*/ 273 w 491"/>
                  <a:gd name="T15" fmla="*/ 249 h 310"/>
                  <a:gd name="T16" fmla="*/ 364 w 491"/>
                  <a:gd name="T17" fmla="*/ 249 h 310"/>
                  <a:gd name="T18" fmla="*/ 406 w 491"/>
                  <a:gd name="T19" fmla="*/ 237 h 310"/>
                  <a:gd name="T20" fmla="*/ 474 w 491"/>
                  <a:gd name="T21" fmla="*/ 262 h 310"/>
                  <a:gd name="T22" fmla="*/ 498 w 491"/>
                  <a:gd name="T23" fmla="*/ 273 h 310"/>
                  <a:gd name="T24" fmla="*/ 547 w 491"/>
                  <a:gd name="T25" fmla="*/ 180 h 310"/>
                  <a:gd name="T26" fmla="*/ 561 w 491"/>
                  <a:gd name="T27" fmla="*/ 161 h 310"/>
                  <a:gd name="T28" fmla="*/ 539 w 491"/>
                  <a:gd name="T29" fmla="*/ 124 h 310"/>
                  <a:gd name="T30" fmla="*/ 498 w 491"/>
                  <a:gd name="T31" fmla="*/ 61 h 310"/>
                  <a:gd name="T32" fmla="*/ 449 w 491"/>
                  <a:gd name="T33" fmla="*/ 18 h 310"/>
                  <a:gd name="T34" fmla="*/ 369 w 491"/>
                  <a:gd name="T35" fmla="*/ 72 h 310"/>
                  <a:gd name="T36" fmla="*/ 231 w 491"/>
                  <a:gd name="T37" fmla="*/ 0 h 310"/>
                  <a:gd name="T38" fmla="*/ 98 w 491"/>
                  <a:gd name="T39" fmla="*/ 24 h 3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1"/>
                  <a:gd name="T61" fmla="*/ 0 h 310"/>
                  <a:gd name="T62" fmla="*/ 491 w 491"/>
                  <a:gd name="T63" fmla="*/ 310 h 3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1" h="310">
                    <a:moveTo>
                      <a:pt x="86" y="24"/>
                    </a:moveTo>
                    <a:cubicBezTo>
                      <a:pt x="65" y="39"/>
                      <a:pt x="31" y="73"/>
                      <a:pt x="31" y="73"/>
                    </a:cubicBezTo>
                    <a:cubicBezTo>
                      <a:pt x="18" y="108"/>
                      <a:pt x="35" y="143"/>
                      <a:pt x="0" y="165"/>
                    </a:cubicBezTo>
                    <a:cubicBezTo>
                      <a:pt x="35" y="171"/>
                      <a:pt x="28" y="177"/>
                      <a:pt x="46" y="206"/>
                    </a:cubicBezTo>
                    <a:cubicBezTo>
                      <a:pt x="52" y="239"/>
                      <a:pt x="78" y="279"/>
                      <a:pt x="98" y="308"/>
                    </a:cubicBezTo>
                    <a:cubicBezTo>
                      <a:pt x="131" y="298"/>
                      <a:pt x="178" y="310"/>
                      <a:pt x="188" y="294"/>
                    </a:cubicBezTo>
                    <a:cubicBezTo>
                      <a:pt x="196" y="302"/>
                      <a:pt x="196" y="273"/>
                      <a:pt x="202" y="269"/>
                    </a:cubicBezTo>
                    <a:cubicBezTo>
                      <a:pt x="212" y="263"/>
                      <a:pt x="238" y="257"/>
                      <a:pt x="238" y="257"/>
                    </a:cubicBezTo>
                    <a:cubicBezTo>
                      <a:pt x="283" y="263"/>
                      <a:pt x="279" y="267"/>
                      <a:pt x="318" y="257"/>
                    </a:cubicBezTo>
                    <a:cubicBezTo>
                      <a:pt x="330" y="253"/>
                      <a:pt x="354" y="245"/>
                      <a:pt x="354" y="245"/>
                    </a:cubicBezTo>
                    <a:cubicBezTo>
                      <a:pt x="373" y="249"/>
                      <a:pt x="399" y="256"/>
                      <a:pt x="414" y="270"/>
                    </a:cubicBezTo>
                    <a:cubicBezTo>
                      <a:pt x="446" y="303"/>
                      <a:pt x="385" y="265"/>
                      <a:pt x="434" y="281"/>
                    </a:cubicBezTo>
                    <a:cubicBezTo>
                      <a:pt x="456" y="249"/>
                      <a:pt x="426" y="200"/>
                      <a:pt x="477" y="184"/>
                    </a:cubicBezTo>
                    <a:cubicBezTo>
                      <a:pt x="481" y="177"/>
                      <a:pt x="487" y="173"/>
                      <a:pt x="489" y="165"/>
                    </a:cubicBezTo>
                    <a:cubicBezTo>
                      <a:pt x="491" y="153"/>
                      <a:pt x="475" y="137"/>
                      <a:pt x="471" y="128"/>
                    </a:cubicBezTo>
                    <a:cubicBezTo>
                      <a:pt x="454" y="94"/>
                      <a:pt x="465" y="82"/>
                      <a:pt x="434" y="61"/>
                    </a:cubicBezTo>
                    <a:cubicBezTo>
                      <a:pt x="405" y="18"/>
                      <a:pt x="424" y="29"/>
                      <a:pt x="391" y="18"/>
                    </a:cubicBezTo>
                    <a:cubicBezTo>
                      <a:pt x="359" y="29"/>
                      <a:pt x="336" y="44"/>
                      <a:pt x="322" y="72"/>
                    </a:cubicBezTo>
                    <a:cubicBezTo>
                      <a:pt x="245" y="62"/>
                      <a:pt x="261" y="20"/>
                      <a:pt x="202" y="0"/>
                    </a:cubicBezTo>
                    <a:cubicBezTo>
                      <a:pt x="153" y="6"/>
                      <a:pt x="124" y="4"/>
                      <a:pt x="86" y="24"/>
                    </a:cubicBezTo>
                    <a:close/>
                  </a:path>
                </a:pathLst>
              </a:custGeom>
              <a:solidFill>
                <a:srgbClr val="CCFF99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Freeform 18"/>
              <p:cNvSpPr>
                <a:spLocks noChangeArrowheads="1"/>
              </p:cNvSpPr>
              <p:nvPr/>
            </p:nvSpPr>
            <p:spPr bwMode="auto">
              <a:xfrm>
                <a:off x="2804" y="2482"/>
                <a:ext cx="620" cy="443"/>
              </a:xfrm>
              <a:custGeom>
                <a:avLst/>
                <a:gdLst>
                  <a:gd name="T0" fmla="*/ 2014 w 294"/>
                  <a:gd name="T1" fmla="*/ 0 h 218"/>
                  <a:gd name="T2" fmla="*/ 1480 w 294"/>
                  <a:gd name="T3" fmla="*/ 925 h 218"/>
                  <a:gd name="T4" fmla="*/ 1371 w 294"/>
                  <a:gd name="T5" fmla="*/ 1384 h 218"/>
                  <a:gd name="T6" fmla="*/ 57 w 294"/>
                  <a:gd name="T7" fmla="*/ 1896 h 218"/>
                  <a:gd name="T8" fmla="*/ 177 w 294"/>
                  <a:gd name="T9" fmla="*/ 2512 h 218"/>
                  <a:gd name="T10" fmla="*/ 590 w 294"/>
                  <a:gd name="T11" fmla="*/ 2609 h 218"/>
                  <a:gd name="T12" fmla="*/ 1717 w 294"/>
                  <a:gd name="T13" fmla="*/ 2912 h 218"/>
                  <a:gd name="T14" fmla="*/ 3678 w 294"/>
                  <a:gd name="T15" fmla="*/ 3585 h 218"/>
                  <a:gd name="T16" fmla="*/ 4279 w 294"/>
                  <a:gd name="T17" fmla="*/ 3633 h 218"/>
                  <a:gd name="T18" fmla="*/ 4865 w 294"/>
                  <a:gd name="T19" fmla="*/ 3172 h 218"/>
                  <a:gd name="T20" fmla="*/ 5226 w 294"/>
                  <a:gd name="T21" fmla="*/ 3073 h 218"/>
                  <a:gd name="T22" fmla="*/ 4981 w 294"/>
                  <a:gd name="T23" fmla="*/ 2300 h 218"/>
                  <a:gd name="T24" fmla="*/ 5812 w 294"/>
                  <a:gd name="T25" fmla="*/ 1945 h 218"/>
                  <a:gd name="T26" fmla="*/ 4981 w 294"/>
                  <a:gd name="T27" fmla="*/ 665 h 218"/>
                  <a:gd name="T28" fmla="*/ 4100 w 294"/>
                  <a:gd name="T29" fmla="*/ 715 h 218"/>
                  <a:gd name="T30" fmla="*/ 3855 w 294"/>
                  <a:gd name="T31" fmla="*/ 1024 h 218"/>
                  <a:gd name="T32" fmla="*/ 3678 w 294"/>
                  <a:gd name="T33" fmla="*/ 1073 h 218"/>
                  <a:gd name="T34" fmla="*/ 2961 w 294"/>
                  <a:gd name="T35" fmla="*/ 1024 h 218"/>
                  <a:gd name="T36" fmla="*/ 2375 w 294"/>
                  <a:gd name="T37" fmla="*/ 100 h 218"/>
                  <a:gd name="T38" fmla="*/ 2014 w 294"/>
                  <a:gd name="T39" fmla="*/ 0 h 2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4"/>
                  <a:gd name="T61" fmla="*/ 0 h 218"/>
                  <a:gd name="T62" fmla="*/ 294 w 294"/>
                  <a:gd name="T63" fmla="*/ 218 h 2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4" h="218">
                    <a:moveTo>
                      <a:pt x="102" y="0"/>
                    </a:moveTo>
                    <a:cubicBezTo>
                      <a:pt x="89" y="20"/>
                      <a:pt x="82" y="32"/>
                      <a:pt x="75" y="54"/>
                    </a:cubicBezTo>
                    <a:cubicBezTo>
                      <a:pt x="72" y="63"/>
                      <a:pt x="74" y="73"/>
                      <a:pt x="69" y="81"/>
                    </a:cubicBezTo>
                    <a:cubicBezTo>
                      <a:pt x="55" y="100"/>
                      <a:pt x="22" y="98"/>
                      <a:pt x="3" y="111"/>
                    </a:cubicBezTo>
                    <a:cubicBezTo>
                      <a:pt x="4" y="123"/>
                      <a:pt x="0" y="138"/>
                      <a:pt x="9" y="147"/>
                    </a:cubicBezTo>
                    <a:cubicBezTo>
                      <a:pt x="10" y="148"/>
                      <a:pt x="30" y="153"/>
                      <a:pt x="30" y="153"/>
                    </a:cubicBezTo>
                    <a:cubicBezTo>
                      <a:pt x="49" y="160"/>
                      <a:pt x="68" y="165"/>
                      <a:pt x="87" y="171"/>
                    </a:cubicBezTo>
                    <a:cubicBezTo>
                      <a:pt x="97" y="200"/>
                      <a:pt x="161" y="208"/>
                      <a:pt x="186" y="210"/>
                    </a:cubicBezTo>
                    <a:cubicBezTo>
                      <a:pt x="208" y="217"/>
                      <a:pt x="198" y="218"/>
                      <a:pt x="216" y="213"/>
                    </a:cubicBezTo>
                    <a:cubicBezTo>
                      <a:pt x="228" y="195"/>
                      <a:pt x="224" y="195"/>
                      <a:pt x="246" y="186"/>
                    </a:cubicBezTo>
                    <a:cubicBezTo>
                      <a:pt x="252" y="184"/>
                      <a:pt x="264" y="180"/>
                      <a:pt x="264" y="180"/>
                    </a:cubicBezTo>
                    <a:cubicBezTo>
                      <a:pt x="260" y="165"/>
                      <a:pt x="257" y="150"/>
                      <a:pt x="252" y="135"/>
                    </a:cubicBezTo>
                    <a:cubicBezTo>
                      <a:pt x="260" y="112"/>
                      <a:pt x="286" y="137"/>
                      <a:pt x="294" y="114"/>
                    </a:cubicBezTo>
                    <a:cubicBezTo>
                      <a:pt x="287" y="94"/>
                      <a:pt x="272" y="46"/>
                      <a:pt x="252" y="39"/>
                    </a:cubicBezTo>
                    <a:cubicBezTo>
                      <a:pt x="237" y="40"/>
                      <a:pt x="221" y="37"/>
                      <a:pt x="207" y="42"/>
                    </a:cubicBezTo>
                    <a:cubicBezTo>
                      <a:pt x="200" y="44"/>
                      <a:pt x="202" y="58"/>
                      <a:pt x="195" y="60"/>
                    </a:cubicBezTo>
                    <a:cubicBezTo>
                      <a:pt x="192" y="61"/>
                      <a:pt x="189" y="62"/>
                      <a:pt x="186" y="63"/>
                    </a:cubicBezTo>
                    <a:cubicBezTo>
                      <a:pt x="172" y="60"/>
                      <a:pt x="164" y="63"/>
                      <a:pt x="150" y="60"/>
                    </a:cubicBezTo>
                    <a:cubicBezTo>
                      <a:pt x="138" y="42"/>
                      <a:pt x="132" y="24"/>
                      <a:pt x="120" y="6"/>
                    </a:cubicBezTo>
                    <a:cubicBezTo>
                      <a:pt x="116" y="1"/>
                      <a:pt x="102" y="0"/>
                      <a:pt x="102" y="0"/>
                    </a:cubicBezTo>
                    <a:close/>
                  </a:path>
                </a:pathLst>
              </a:custGeom>
              <a:solidFill>
                <a:srgbClr val="00FF00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Freeform 19"/>
              <p:cNvSpPr>
                <a:spLocks noChangeArrowheads="1"/>
              </p:cNvSpPr>
              <p:nvPr/>
            </p:nvSpPr>
            <p:spPr bwMode="auto">
              <a:xfrm>
                <a:off x="3324" y="2412"/>
                <a:ext cx="477" cy="610"/>
              </a:xfrm>
              <a:custGeom>
                <a:avLst/>
                <a:gdLst>
                  <a:gd name="T0" fmla="*/ 512 w 462"/>
                  <a:gd name="T1" fmla="*/ 96 h 610"/>
                  <a:gd name="T2" fmla="*/ 400 w 462"/>
                  <a:gd name="T3" fmla="*/ 71 h 610"/>
                  <a:gd name="T4" fmla="*/ 282 w 462"/>
                  <a:gd name="T5" fmla="*/ 29 h 610"/>
                  <a:gd name="T6" fmla="*/ 226 w 462"/>
                  <a:gd name="T7" fmla="*/ 41 h 610"/>
                  <a:gd name="T8" fmla="*/ 184 w 462"/>
                  <a:gd name="T9" fmla="*/ 59 h 610"/>
                  <a:gd name="T10" fmla="*/ 141 w 462"/>
                  <a:gd name="T11" fmla="*/ 145 h 610"/>
                  <a:gd name="T12" fmla="*/ 44 w 462"/>
                  <a:gd name="T13" fmla="*/ 114 h 610"/>
                  <a:gd name="T14" fmla="*/ 72 w 462"/>
                  <a:gd name="T15" fmla="*/ 188 h 610"/>
                  <a:gd name="T16" fmla="*/ 94 w 462"/>
                  <a:gd name="T17" fmla="*/ 261 h 610"/>
                  <a:gd name="T18" fmla="*/ 14 w 462"/>
                  <a:gd name="T19" fmla="*/ 290 h 610"/>
                  <a:gd name="T20" fmla="*/ 31 w 462"/>
                  <a:gd name="T21" fmla="*/ 365 h 610"/>
                  <a:gd name="T22" fmla="*/ 38 w 462"/>
                  <a:gd name="T23" fmla="*/ 402 h 610"/>
                  <a:gd name="T24" fmla="*/ 78 w 462"/>
                  <a:gd name="T25" fmla="*/ 390 h 610"/>
                  <a:gd name="T26" fmla="*/ 149 w 462"/>
                  <a:gd name="T27" fmla="*/ 439 h 610"/>
                  <a:gd name="T28" fmla="*/ 172 w 462"/>
                  <a:gd name="T29" fmla="*/ 454 h 610"/>
                  <a:gd name="T30" fmla="*/ 198 w 462"/>
                  <a:gd name="T31" fmla="*/ 451 h 610"/>
                  <a:gd name="T32" fmla="*/ 240 w 462"/>
                  <a:gd name="T33" fmla="*/ 445 h 610"/>
                  <a:gd name="T34" fmla="*/ 303 w 462"/>
                  <a:gd name="T35" fmla="*/ 426 h 610"/>
                  <a:gd name="T36" fmla="*/ 377 w 462"/>
                  <a:gd name="T37" fmla="*/ 516 h 610"/>
                  <a:gd name="T38" fmla="*/ 407 w 462"/>
                  <a:gd name="T39" fmla="*/ 555 h 610"/>
                  <a:gd name="T40" fmla="*/ 442 w 462"/>
                  <a:gd name="T41" fmla="*/ 610 h 610"/>
                  <a:gd name="T42" fmla="*/ 449 w 462"/>
                  <a:gd name="T43" fmla="*/ 390 h 610"/>
                  <a:gd name="T44" fmla="*/ 512 w 462"/>
                  <a:gd name="T45" fmla="*/ 335 h 610"/>
                  <a:gd name="T46" fmla="*/ 524 w 462"/>
                  <a:gd name="T47" fmla="*/ 243 h 610"/>
                  <a:gd name="T48" fmla="*/ 518 w 462"/>
                  <a:gd name="T49" fmla="*/ 120 h 610"/>
                  <a:gd name="T50" fmla="*/ 512 w 462"/>
                  <a:gd name="T51" fmla="*/ 96 h 6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10"/>
                  <a:gd name="T80" fmla="*/ 462 w 462"/>
                  <a:gd name="T81" fmla="*/ 610 h 6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10">
                    <a:moveTo>
                      <a:pt x="450" y="96"/>
                    </a:moveTo>
                    <a:cubicBezTo>
                      <a:pt x="417" y="86"/>
                      <a:pt x="384" y="82"/>
                      <a:pt x="352" y="71"/>
                    </a:cubicBezTo>
                    <a:cubicBezTo>
                      <a:pt x="319" y="49"/>
                      <a:pt x="287" y="37"/>
                      <a:pt x="248" y="29"/>
                    </a:cubicBezTo>
                    <a:cubicBezTo>
                      <a:pt x="205" y="0"/>
                      <a:pt x="219" y="20"/>
                      <a:pt x="199" y="41"/>
                    </a:cubicBezTo>
                    <a:cubicBezTo>
                      <a:pt x="189" y="51"/>
                      <a:pt x="174" y="51"/>
                      <a:pt x="162" y="59"/>
                    </a:cubicBezTo>
                    <a:cubicBezTo>
                      <a:pt x="142" y="92"/>
                      <a:pt x="164" y="133"/>
                      <a:pt x="125" y="145"/>
                    </a:cubicBezTo>
                    <a:cubicBezTo>
                      <a:pt x="89" y="92"/>
                      <a:pt x="115" y="106"/>
                      <a:pt x="40" y="114"/>
                    </a:cubicBezTo>
                    <a:cubicBezTo>
                      <a:pt x="29" y="147"/>
                      <a:pt x="44" y="157"/>
                      <a:pt x="64" y="188"/>
                    </a:cubicBezTo>
                    <a:cubicBezTo>
                      <a:pt x="74" y="204"/>
                      <a:pt x="80" y="243"/>
                      <a:pt x="82" y="261"/>
                    </a:cubicBezTo>
                    <a:cubicBezTo>
                      <a:pt x="74" y="302"/>
                      <a:pt x="55" y="282"/>
                      <a:pt x="14" y="290"/>
                    </a:cubicBezTo>
                    <a:cubicBezTo>
                      <a:pt x="0" y="333"/>
                      <a:pt x="7" y="337"/>
                      <a:pt x="27" y="365"/>
                    </a:cubicBezTo>
                    <a:cubicBezTo>
                      <a:pt x="29" y="377"/>
                      <a:pt x="23" y="396"/>
                      <a:pt x="34" y="402"/>
                    </a:cubicBezTo>
                    <a:cubicBezTo>
                      <a:pt x="44" y="408"/>
                      <a:pt x="70" y="390"/>
                      <a:pt x="70" y="390"/>
                    </a:cubicBezTo>
                    <a:cubicBezTo>
                      <a:pt x="140" y="412"/>
                      <a:pt x="78" y="404"/>
                      <a:pt x="131" y="439"/>
                    </a:cubicBezTo>
                    <a:cubicBezTo>
                      <a:pt x="134" y="447"/>
                      <a:pt x="143" y="452"/>
                      <a:pt x="152" y="454"/>
                    </a:cubicBezTo>
                    <a:cubicBezTo>
                      <a:pt x="164" y="458"/>
                      <a:pt x="162" y="453"/>
                      <a:pt x="174" y="451"/>
                    </a:cubicBezTo>
                    <a:cubicBezTo>
                      <a:pt x="187" y="449"/>
                      <a:pt x="199" y="447"/>
                      <a:pt x="211" y="445"/>
                    </a:cubicBezTo>
                    <a:cubicBezTo>
                      <a:pt x="229" y="441"/>
                      <a:pt x="266" y="426"/>
                      <a:pt x="266" y="426"/>
                    </a:cubicBezTo>
                    <a:cubicBezTo>
                      <a:pt x="317" y="443"/>
                      <a:pt x="306" y="486"/>
                      <a:pt x="332" y="516"/>
                    </a:cubicBezTo>
                    <a:cubicBezTo>
                      <a:pt x="342" y="527"/>
                      <a:pt x="346" y="547"/>
                      <a:pt x="358" y="555"/>
                    </a:cubicBezTo>
                    <a:cubicBezTo>
                      <a:pt x="370" y="573"/>
                      <a:pt x="376" y="592"/>
                      <a:pt x="389" y="610"/>
                    </a:cubicBezTo>
                    <a:cubicBezTo>
                      <a:pt x="384" y="553"/>
                      <a:pt x="360" y="445"/>
                      <a:pt x="395" y="390"/>
                    </a:cubicBezTo>
                    <a:cubicBezTo>
                      <a:pt x="409" y="367"/>
                      <a:pt x="450" y="335"/>
                      <a:pt x="450" y="335"/>
                    </a:cubicBezTo>
                    <a:cubicBezTo>
                      <a:pt x="442" y="302"/>
                      <a:pt x="419" y="257"/>
                      <a:pt x="462" y="243"/>
                    </a:cubicBezTo>
                    <a:cubicBezTo>
                      <a:pt x="452" y="196"/>
                      <a:pt x="440" y="171"/>
                      <a:pt x="456" y="120"/>
                    </a:cubicBezTo>
                    <a:cubicBezTo>
                      <a:pt x="442" y="100"/>
                      <a:pt x="438" y="108"/>
                      <a:pt x="450" y="96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Freeform 20"/>
              <p:cNvSpPr>
                <a:spLocks noChangeArrowheads="1"/>
              </p:cNvSpPr>
              <p:nvPr/>
            </p:nvSpPr>
            <p:spPr bwMode="auto">
              <a:xfrm>
                <a:off x="3670" y="1743"/>
                <a:ext cx="717" cy="871"/>
              </a:xfrm>
              <a:custGeom>
                <a:avLst/>
                <a:gdLst>
                  <a:gd name="T0" fmla="*/ 555 w 692"/>
                  <a:gd name="T1" fmla="*/ 0 h 869"/>
                  <a:gd name="T2" fmla="*/ 451 w 692"/>
                  <a:gd name="T3" fmla="*/ 18 h 869"/>
                  <a:gd name="T4" fmla="*/ 388 w 692"/>
                  <a:gd name="T5" fmla="*/ 80 h 869"/>
                  <a:gd name="T6" fmla="*/ 378 w 692"/>
                  <a:gd name="T7" fmla="*/ 201 h 869"/>
                  <a:gd name="T8" fmla="*/ 302 w 692"/>
                  <a:gd name="T9" fmla="*/ 224 h 869"/>
                  <a:gd name="T10" fmla="*/ 260 w 692"/>
                  <a:gd name="T11" fmla="*/ 249 h 869"/>
                  <a:gd name="T12" fmla="*/ 218 w 692"/>
                  <a:gd name="T13" fmla="*/ 261 h 869"/>
                  <a:gd name="T14" fmla="*/ 197 w 692"/>
                  <a:gd name="T15" fmla="*/ 267 h 869"/>
                  <a:gd name="T16" fmla="*/ 148 w 692"/>
                  <a:gd name="T17" fmla="*/ 310 h 869"/>
                  <a:gd name="T18" fmla="*/ 77 w 692"/>
                  <a:gd name="T19" fmla="*/ 304 h 869"/>
                  <a:gd name="T20" fmla="*/ 41 w 692"/>
                  <a:gd name="T21" fmla="*/ 353 h 869"/>
                  <a:gd name="T22" fmla="*/ 51 w 692"/>
                  <a:gd name="T23" fmla="*/ 432 h 869"/>
                  <a:gd name="T24" fmla="*/ 63 w 692"/>
                  <a:gd name="T25" fmla="*/ 469 h 869"/>
                  <a:gd name="T26" fmla="*/ 114 w 692"/>
                  <a:gd name="T27" fmla="*/ 500 h 869"/>
                  <a:gd name="T28" fmla="*/ 34 w 692"/>
                  <a:gd name="T29" fmla="*/ 549 h 869"/>
                  <a:gd name="T30" fmla="*/ 12 w 692"/>
                  <a:gd name="T31" fmla="*/ 587 h 869"/>
                  <a:gd name="T32" fmla="*/ 6 w 692"/>
                  <a:gd name="T33" fmla="*/ 640 h 869"/>
                  <a:gd name="T34" fmla="*/ 57 w 692"/>
                  <a:gd name="T35" fmla="*/ 736 h 869"/>
                  <a:gd name="T36" fmla="*/ 214 w 692"/>
                  <a:gd name="T37" fmla="*/ 789 h 869"/>
                  <a:gd name="T38" fmla="*/ 203 w 692"/>
                  <a:gd name="T39" fmla="*/ 809 h 869"/>
                  <a:gd name="T40" fmla="*/ 233 w 692"/>
                  <a:gd name="T41" fmla="*/ 857 h 869"/>
                  <a:gd name="T42" fmla="*/ 295 w 692"/>
                  <a:gd name="T43" fmla="*/ 865 h 869"/>
                  <a:gd name="T44" fmla="*/ 345 w 692"/>
                  <a:gd name="T45" fmla="*/ 871 h 869"/>
                  <a:gd name="T46" fmla="*/ 359 w 692"/>
                  <a:gd name="T47" fmla="*/ 816 h 869"/>
                  <a:gd name="T48" fmla="*/ 394 w 692"/>
                  <a:gd name="T49" fmla="*/ 785 h 869"/>
                  <a:gd name="T50" fmla="*/ 518 w 692"/>
                  <a:gd name="T51" fmla="*/ 725 h 869"/>
                  <a:gd name="T52" fmla="*/ 598 w 692"/>
                  <a:gd name="T53" fmla="*/ 675 h 869"/>
                  <a:gd name="T54" fmla="*/ 641 w 692"/>
                  <a:gd name="T55" fmla="*/ 628 h 869"/>
                  <a:gd name="T56" fmla="*/ 766 w 692"/>
                  <a:gd name="T57" fmla="*/ 617 h 869"/>
                  <a:gd name="T58" fmla="*/ 796 w 692"/>
                  <a:gd name="T59" fmla="*/ 591 h 869"/>
                  <a:gd name="T60" fmla="*/ 745 w 692"/>
                  <a:gd name="T61" fmla="*/ 518 h 869"/>
                  <a:gd name="T62" fmla="*/ 689 w 692"/>
                  <a:gd name="T63" fmla="*/ 469 h 869"/>
                  <a:gd name="T64" fmla="*/ 655 w 692"/>
                  <a:gd name="T65" fmla="*/ 445 h 869"/>
                  <a:gd name="T66" fmla="*/ 612 w 692"/>
                  <a:gd name="T67" fmla="*/ 420 h 869"/>
                  <a:gd name="T68" fmla="*/ 676 w 692"/>
                  <a:gd name="T69" fmla="*/ 365 h 869"/>
                  <a:gd name="T70" fmla="*/ 689 w 692"/>
                  <a:gd name="T71" fmla="*/ 286 h 869"/>
                  <a:gd name="T72" fmla="*/ 641 w 692"/>
                  <a:gd name="T73" fmla="*/ 267 h 869"/>
                  <a:gd name="T74" fmla="*/ 598 w 692"/>
                  <a:gd name="T75" fmla="*/ 255 h 869"/>
                  <a:gd name="T76" fmla="*/ 584 w 692"/>
                  <a:gd name="T77" fmla="*/ 230 h 869"/>
                  <a:gd name="T78" fmla="*/ 612 w 692"/>
                  <a:gd name="T79" fmla="*/ 190 h 869"/>
                  <a:gd name="T80" fmla="*/ 598 w 692"/>
                  <a:gd name="T81" fmla="*/ 86 h 869"/>
                  <a:gd name="T82" fmla="*/ 555 w 692"/>
                  <a:gd name="T83" fmla="*/ 0 h 8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2"/>
                  <a:gd name="T127" fmla="*/ 0 h 869"/>
                  <a:gd name="T128" fmla="*/ 692 w 692"/>
                  <a:gd name="T129" fmla="*/ 869 h 86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2" h="869">
                    <a:moveTo>
                      <a:pt x="482" y="0"/>
                    </a:moveTo>
                    <a:cubicBezTo>
                      <a:pt x="468" y="41"/>
                      <a:pt x="427" y="22"/>
                      <a:pt x="391" y="18"/>
                    </a:cubicBezTo>
                    <a:cubicBezTo>
                      <a:pt x="360" y="29"/>
                      <a:pt x="346" y="49"/>
                      <a:pt x="336" y="80"/>
                    </a:cubicBezTo>
                    <a:cubicBezTo>
                      <a:pt x="338" y="86"/>
                      <a:pt x="340" y="195"/>
                      <a:pt x="328" y="201"/>
                    </a:cubicBezTo>
                    <a:cubicBezTo>
                      <a:pt x="309" y="209"/>
                      <a:pt x="283" y="218"/>
                      <a:pt x="262" y="220"/>
                    </a:cubicBezTo>
                    <a:cubicBezTo>
                      <a:pt x="201" y="241"/>
                      <a:pt x="295" y="206"/>
                      <a:pt x="226" y="245"/>
                    </a:cubicBezTo>
                    <a:cubicBezTo>
                      <a:pt x="214" y="251"/>
                      <a:pt x="201" y="253"/>
                      <a:pt x="189" y="257"/>
                    </a:cubicBezTo>
                    <a:cubicBezTo>
                      <a:pt x="183" y="259"/>
                      <a:pt x="171" y="263"/>
                      <a:pt x="171" y="263"/>
                    </a:cubicBezTo>
                    <a:cubicBezTo>
                      <a:pt x="165" y="282"/>
                      <a:pt x="128" y="306"/>
                      <a:pt x="128" y="306"/>
                    </a:cubicBezTo>
                    <a:cubicBezTo>
                      <a:pt x="104" y="300"/>
                      <a:pt x="91" y="292"/>
                      <a:pt x="67" y="300"/>
                    </a:cubicBezTo>
                    <a:cubicBezTo>
                      <a:pt x="53" y="343"/>
                      <a:pt x="65" y="328"/>
                      <a:pt x="37" y="349"/>
                    </a:cubicBezTo>
                    <a:cubicBezTo>
                      <a:pt x="26" y="390"/>
                      <a:pt x="26" y="392"/>
                      <a:pt x="43" y="428"/>
                    </a:cubicBezTo>
                    <a:cubicBezTo>
                      <a:pt x="49" y="441"/>
                      <a:pt x="55" y="465"/>
                      <a:pt x="55" y="465"/>
                    </a:cubicBezTo>
                    <a:cubicBezTo>
                      <a:pt x="87" y="457"/>
                      <a:pt x="87" y="465"/>
                      <a:pt x="98" y="496"/>
                    </a:cubicBezTo>
                    <a:cubicBezTo>
                      <a:pt x="89" y="547"/>
                      <a:pt x="83" y="536"/>
                      <a:pt x="30" y="545"/>
                    </a:cubicBezTo>
                    <a:cubicBezTo>
                      <a:pt x="17" y="560"/>
                      <a:pt x="16" y="568"/>
                      <a:pt x="12" y="583"/>
                    </a:cubicBezTo>
                    <a:cubicBezTo>
                      <a:pt x="8" y="598"/>
                      <a:pt x="0" y="612"/>
                      <a:pt x="6" y="636"/>
                    </a:cubicBezTo>
                    <a:cubicBezTo>
                      <a:pt x="16" y="669"/>
                      <a:pt x="30" y="700"/>
                      <a:pt x="49" y="728"/>
                    </a:cubicBezTo>
                    <a:cubicBezTo>
                      <a:pt x="61" y="810"/>
                      <a:pt x="108" y="787"/>
                      <a:pt x="186" y="781"/>
                    </a:cubicBezTo>
                    <a:cubicBezTo>
                      <a:pt x="210" y="791"/>
                      <a:pt x="173" y="790"/>
                      <a:pt x="176" y="801"/>
                    </a:cubicBezTo>
                    <a:cubicBezTo>
                      <a:pt x="179" y="812"/>
                      <a:pt x="189" y="840"/>
                      <a:pt x="202" y="849"/>
                    </a:cubicBezTo>
                    <a:cubicBezTo>
                      <a:pt x="215" y="858"/>
                      <a:pt x="240" y="855"/>
                      <a:pt x="256" y="857"/>
                    </a:cubicBezTo>
                    <a:cubicBezTo>
                      <a:pt x="274" y="855"/>
                      <a:pt x="283" y="869"/>
                      <a:pt x="299" y="863"/>
                    </a:cubicBezTo>
                    <a:cubicBezTo>
                      <a:pt x="317" y="857"/>
                      <a:pt x="305" y="826"/>
                      <a:pt x="311" y="808"/>
                    </a:cubicBezTo>
                    <a:cubicBezTo>
                      <a:pt x="317" y="789"/>
                      <a:pt x="328" y="787"/>
                      <a:pt x="342" y="777"/>
                    </a:cubicBezTo>
                    <a:cubicBezTo>
                      <a:pt x="362" y="718"/>
                      <a:pt x="395" y="727"/>
                      <a:pt x="450" y="717"/>
                    </a:cubicBezTo>
                    <a:cubicBezTo>
                      <a:pt x="476" y="701"/>
                      <a:pt x="501" y="689"/>
                      <a:pt x="519" y="667"/>
                    </a:cubicBezTo>
                    <a:cubicBezTo>
                      <a:pt x="537" y="647"/>
                      <a:pt x="529" y="632"/>
                      <a:pt x="556" y="624"/>
                    </a:cubicBezTo>
                    <a:cubicBezTo>
                      <a:pt x="588" y="628"/>
                      <a:pt x="633" y="627"/>
                      <a:pt x="664" y="613"/>
                    </a:cubicBezTo>
                    <a:cubicBezTo>
                      <a:pt x="676" y="607"/>
                      <a:pt x="690" y="587"/>
                      <a:pt x="690" y="587"/>
                    </a:cubicBezTo>
                    <a:cubicBezTo>
                      <a:pt x="684" y="532"/>
                      <a:pt x="692" y="528"/>
                      <a:pt x="647" y="514"/>
                    </a:cubicBezTo>
                    <a:cubicBezTo>
                      <a:pt x="633" y="494"/>
                      <a:pt x="619" y="479"/>
                      <a:pt x="598" y="465"/>
                    </a:cubicBezTo>
                    <a:cubicBezTo>
                      <a:pt x="576" y="430"/>
                      <a:pt x="598" y="459"/>
                      <a:pt x="568" y="441"/>
                    </a:cubicBezTo>
                    <a:cubicBezTo>
                      <a:pt x="556" y="432"/>
                      <a:pt x="531" y="416"/>
                      <a:pt x="531" y="416"/>
                    </a:cubicBezTo>
                    <a:cubicBezTo>
                      <a:pt x="541" y="373"/>
                      <a:pt x="545" y="375"/>
                      <a:pt x="586" y="361"/>
                    </a:cubicBezTo>
                    <a:cubicBezTo>
                      <a:pt x="596" y="328"/>
                      <a:pt x="617" y="322"/>
                      <a:pt x="598" y="282"/>
                    </a:cubicBezTo>
                    <a:cubicBezTo>
                      <a:pt x="592" y="269"/>
                      <a:pt x="564" y="265"/>
                      <a:pt x="556" y="263"/>
                    </a:cubicBezTo>
                    <a:cubicBezTo>
                      <a:pt x="543" y="259"/>
                      <a:pt x="519" y="251"/>
                      <a:pt x="519" y="251"/>
                    </a:cubicBezTo>
                    <a:cubicBezTo>
                      <a:pt x="515" y="243"/>
                      <a:pt x="505" y="235"/>
                      <a:pt x="507" y="226"/>
                    </a:cubicBezTo>
                    <a:cubicBezTo>
                      <a:pt x="509" y="212"/>
                      <a:pt x="531" y="190"/>
                      <a:pt x="531" y="190"/>
                    </a:cubicBezTo>
                    <a:cubicBezTo>
                      <a:pt x="531" y="184"/>
                      <a:pt x="527" y="108"/>
                      <a:pt x="519" y="86"/>
                    </a:cubicBezTo>
                    <a:cubicBezTo>
                      <a:pt x="507" y="53"/>
                      <a:pt x="482" y="37"/>
                      <a:pt x="482" y="0"/>
                    </a:cubicBezTo>
                    <a:close/>
                  </a:path>
                </a:pathLst>
              </a:custGeom>
              <a:solidFill>
                <a:srgbClr val="66FF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Freeform 21"/>
              <p:cNvSpPr>
                <a:spLocks noChangeArrowheads="1"/>
              </p:cNvSpPr>
              <p:nvPr/>
            </p:nvSpPr>
            <p:spPr bwMode="auto">
              <a:xfrm>
                <a:off x="3981" y="2410"/>
                <a:ext cx="283" cy="479"/>
              </a:xfrm>
              <a:custGeom>
                <a:avLst/>
                <a:gdLst>
                  <a:gd name="T0" fmla="*/ 119 w 135"/>
                  <a:gd name="T1" fmla="*/ 1696 h 235"/>
                  <a:gd name="T2" fmla="*/ 405 w 135"/>
                  <a:gd name="T3" fmla="*/ 2161 h 235"/>
                  <a:gd name="T4" fmla="*/ 1511 w 135"/>
                  <a:gd name="T5" fmla="*/ 2309 h 235"/>
                  <a:gd name="T6" fmla="*/ 1851 w 135"/>
                  <a:gd name="T7" fmla="*/ 3090 h 235"/>
                  <a:gd name="T8" fmla="*/ 2258 w 135"/>
                  <a:gd name="T9" fmla="*/ 3710 h 235"/>
                  <a:gd name="T10" fmla="*/ 2606 w 135"/>
                  <a:gd name="T11" fmla="*/ 3973 h 235"/>
                  <a:gd name="T12" fmla="*/ 2430 w 135"/>
                  <a:gd name="T13" fmla="*/ 2829 h 235"/>
                  <a:gd name="T14" fmla="*/ 1740 w 135"/>
                  <a:gd name="T15" fmla="*/ 1280 h 235"/>
                  <a:gd name="T16" fmla="*/ 2025 w 135"/>
                  <a:gd name="T17" fmla="*/ 652 h 235"/>
                  <a:gd name="T18" fmla="*/ 2084 w 135"/>
                  <a:gd name="T19" fmla="*/ 349 h 235"/>
                  <a:gd name="T20" fmla="*/ 2025 w 135"/>
                  <a:gd name="T21" fmla="*/ 84 h 235"/>
                  <a:gd name="T22" fmla="*/ 757 w 135"/>
                  <a:gd name="T23" fmla="*/ 499 h 235"/>
                  <a:gd name="T24" fmla="*/ 119 w 135"/>
                  <a:gd name="T25" fmla="*/ 1117 h 235"/>
                  <a:gd name="T26" fmla="*/ 0 w 135"/>
                  <a:gd name="T27" fmla="*/ 1696 h 235"/>
                  <a:gd name="T28" fmla="*/ 57 w 135"/>
                  <a:gd name="T29" fmla="*/ 1845 h 235"/>
                  <a:gd name="T30" fmla="*/ 119 w 135"/>
                  <a:gd name="T31" fmla="*/ 1696 h 2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5"/>
                  <a:gd name="T49" fmla="*/ 0 h 235"/>
                  <a:gd name="T50" fmla="*/ 135 w 135"/>
                  <a:gd name="T51" fmla="*/ 235 h 2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5" h="235">
                    <a:moveTo>
                      <a:pt x="6" y="98"/>
                    </a:moveTo>
                    <a:cubicBezTo>
                      <a:pt x="12" y="107"/>
                      <a:pt x="14" y="118"/>
                      <a:pt x="21" y="125"/>
                    </a:cubicBezTo>
                    <a:cubicBezTo>
                      <a:pt x="32" y="136"/>
                      <a:pt x="63" y="131"/>
                      <a:pt x="78" y="134"/>
                    </a:cubicBezTo>
                    <a:cubicBezTo>
                      <a:pt x="83" y="150"/>
                      <a:pt x="91" y="164"/>
                      <a:pt x="96" y="179"/>
                    </a:cubicBezTo>
                    <a:cubicBezTo>
                      <a:pt x="99" y="201"/>
                      <a:pt x="97" y="208"/>
                      <a:pt x="117" y="215"/>
                    </a:cubicBezTo>
                    <a:cubicBezTo>
                      <a:pt x="121" y="227"/>
                      <a:pt x="121" y="235"/>
                      <a:pt x="135" y="230"/>
                    </a:cubicBezTo>
                    <a:cubicBezTo>
                      <a:pt x="124" y="197"/>
                      <a:pt x="129" y="218"/>
                      <a:pt x="126" y="164"/>
                    </a:cubicBezTo>
                    <a:cubicBezTo>
                      <a:pt x="131" y="138"/>
                      <a:pt x="113" y="89"/>
                      <a:pt x="90" y="74"/>
                    </a:cubicBezTo>
                    <a:cubicBezTo>
                      <a:pt x="95" y="60"/>
                      <a:pt x="97" y="50"/>
                      <a:pt x="105" y="38"/>
                    </a:cubicBezTo>
                    <a:cubicBezTo>
                      <a:pt x="106" y="32"/>
                      <a:pt x="107" y="26"/>
                      <a:pt x="108" y="20"/>
                    </a:cubicBezTo>
                    <a:cubicBezTo>
                      <a:pt x="113" y="0"/>
                      <a:pt x="121" y="0"/>
                      <a:pt x="105" y="5"/>
                    </a:cubicBezTo>
                    <a:cubicBezTo>
                      <a:pt x="90" y="28"/>
                      <a:pt x="64" y="27"/>
                      <a:pt x="39" y="29"/>
                    </a:cubicBezTo>
                    <a:cubicBezTo>
                      <a:pt x="21" y="35"/>
                      <a:pt x="22" y="55"/>
                      <a:pt x="6" y="65"/>
                    </a:cubicBezTo>
                    <a:cubicBezTo>
                      <a:pt x="2" y="78"/>
                      <a:pt x="0" y="81"/>
                      <a:pt x="0" y="98"/>
                    </a:cubicBezTo>
                    <a:cubicBezTo>
                      <a:pt x="0" y="101"/>
                      <a:pt x="0" y="107"/>
                      <a:pt x="3" y="107"/>
                    </a:cubicBezTo>
                    <a:cubicBezTo>
                      <a:pt x="6" y="107"/>
                      <a:pt x="5" y="101"/>
                      <a:pt x="6" y="98"/>
                    </a:cubicBezTo>
                    <a:close/>
                  </a:path>
                </a:pathLst>
              </a:custGeom>
              <a:solidFill>
                <a:srgbClr val="4F81BD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Freeform 22"/>
              <p:cNvSpPr>
                <a:spLocks noChangeArrowheads="1"/>
              </p:cNvSpPr>
              <p:nvPr/>
            </p:nvSpPr>
            <p:spPr bwMode="auto">
              <a:xfrm>
                <a:off x="3687" y="2525"/>
                <a:ext cx="577" cy="645"/>
              </a:xfrm>
              <a:custGeom>
                <a:avLst/>
                <a:gdLst>
                  <a:gd name="T0" fmla="*/ 198 w 558"/>
                  <a:gd name="T1" fmla="*/ 6 h 644"/>
                  <a:gd name="T2" fmla="*/ 134 w 558"/>
                  <a:gd name="T3" fmla="*/ 0 h 644"/>
                  <a:gd name="T4" fmla="*/ 107 w 558"/>
                  <a:gd name="T5" fmla="*/ 61 h 644"/>
                  <a:gd name="T6" fmla="*/ 100 w 558"/>
                  <a:gd name="T7" fmla="*/ 190 h 644"/>
                  <a:gd name="T8" fmla="*/ 93 w 558"/>
                  <a:gd name="T9" fmla="*/ 263 h 644"/>
                  <a:gd name="T10" fmla="*/ 53 w 558"/>
                  <a:gd name="T11" fmla="*/ 287 h 644"/>
                  <a:gd name="T12" fmla="*/ 14 w 558"/>
                  <a:gd name="T13" fmla="*/ 377 h 644"/>
                  <a:gd name="T14" fmla="*/ 24 w 558"/>
                  <a:gd name="T15" fmla="*/ 536 h 644"/>
                  <a:gd name="T16" fmla="*/ 94 w 558"/>
                  <a:gd name="T17" fmla="*/ 594 h 644"/>
                  <a:gd name="T18" fmla="*/ 256 w 558"/>
                  <a:gd name="T19" fmla="*/ 642 h 644"/>
                  <a:gd name="T20" fmla="*/ 394 w 558"/>
                  <a:gd name="T21" fmla="*/ 634 h 644"/>
                  <a:gd name="T22" fmla="*/ 463 w 558"/>
                  <a:gd name="T23" fmla="*/ 585 h 644"/>
                  <a:gd name="T24" fmla="*/ 510 w 558"/>
                  <a:gd name="T25" fmla="*/ 556 h 644"/>
                  <a:gd name="T26" fmla="*/ 510 w 558"/>
                  <a:gd name="T27" fmla="*/ 452 h 644"/>
                  <a:gd name="T28" fmla="*/ 638 w 558"/>
                  <a:gd name="T29" fmla="*/ 374 h 644"/>
                  <a:gd name="T30" fmla="*/ 590 w 558"/>
                  <a:gd name="T31" fmla="*/ 326 h 644"/>
                  <a:gd name="T32" fmla="*/ 524 w 558"/>
                  <a:gd name="T33" fmla="*/ 176 h 644"/>
                  <a:gd name="T34" fmla="*/ 492 w 558"/>
                  <a:gd name="T35" fmla="*/ 153 h 644"/>
                  <a:gd name="T36" fmla="*/ 394 w 558"/>
                  <a:gd name="T37" fmla="*/ 147 h 644"/>
                  <a:gd name="T38" fmla="*/ 352 w 558"/>
                  <a:gd name="T39" fmla="*/ 122 h 644"/>
                  <a:gd name="T40" fmla="*/ 226 w 558"/>
                  <a:gd name="T41" fmla="*/ 79 h 644"/>
                  <a:gd name="T42" fmla="*/ 205 w 558"/>
                  <a:gd name="T43" fmla="*/ 37 h 644"/>
                  <a:gd name="T44" fmla="*/ 184 w 558"/>
                  <a:gd name="T45" fmla="*/ 24 h 644"/>
                  <a:gd name="T46" fmla="*/ 198 w 558"/>
                  <a:gd name="T47" fmla="*/ 6 h 6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8"/>
                  <a:gd name="T73" fmla="*/ 0 h 644"/>
                  <a:gd name="T74" fmla="*/ 558 w 558"/>
                  <a:gd name="T75" fmla="*/ 644 h 6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8" h="644">
                    <a:moveTo>
                      <a:pt x="173" y="6"/>
                    </a:moveTo>
                    <a:cubicBezTo>
                      <a:pt x="155" y="12"/>
                      <a:pt x="118" y="0"/>
                      <a:pt x="118" y="0"/>
                    </a:cubicBezTo>
                    <a:cubicBezTo>
                      <a:pt x="84" y="18"/>
                      <a:pt x="102" y="22"/>
                      <a:pt x="94" y="61"/>
                    </a:cubicBezTo>
                    <a:cubicBezTo>
                      <a:pt x="98" y="118"/>
                      <a:pt x="104" y="141"/>
                      <a:pt x="88" y="190"/>
                    </a:cubicBezTo>
                    <a:cubicBezTo>
                      <a:pt x="86" y="214"/>
                      <a:pt x="92" y="240"/>
                      <a:pt x="81" y="263"/>
                    </a:cubicBezTo>
                    <a:cubicBezTo>
                      <a:pt x="75" y="277"/>
                      <a:pt x="45" y="287"/>
                      <a:pt x="45" y="287"/>
                    </a:cubicBezTo>
                    <a:cubicBezTo>
                      <a:pt x="12" y="338"/>
                      <a:pt x="22" y="310"/>
                      <a:pt x="14" y="373"/>
                    </a:cubicBezTo>
                    <a:cubicBezTo>
                      <a:pt x="10" y="454"/>
                      <a:pt x="0" y="473"/>
                      <a:pt x="20" y="532"/>
                    </a:cubicBezTo>
                    <a:cubicBezTo>
                      <a:pt x="29" y="611"/>
                      <a:pt x="18" y="570"/>
                      <a:pt x="82" y="590"/>
                    </a:cubicBezTo>
                    <a:cubicBezTo>
                      <a:pt x="126" y="576"/>
                      <a:pt x="187" y="612"/>
                      <a:pt x="224" y="638"/>
                    </a:cubicBezTo>
                    <a:cubicBezTo>
                      <a:pt x="273" y="634"/>
                      <a:pt x="301" y="644"/>
                      <a:pt x="344" y="630"/>
                    </a:cubicBezTo>
                    <a:cubicBezTo>
                      <a:pt x="377" y="583"/>
                      <a:pt x="354" y="597"/>
                      <a:pt x="405" y="581"/>
                    </a:cubicBezTo>
                    <a:cubicBezTo>
                      <a:pt x="418" y="577"/>
                      <a:pt x="446" y="552"/>
                      <a:pt x="446" y="552"/>
                    </a:cubicBezTo>
                    <a:cubicBezTo>
                      <a:pt x="456" y="519"/>
                      <a:pt x="448" y="469"/>
                      <a:pt x="446" y="448"/>
                    </a:cubicBezTo>
                    <a:cubicBezTo>
                      <a:pt x="460" y="387"/>
                      <a:pt x="501" y="380"/>
                      <a:pt x="558" y="370"/>
                    </a:cubicBezTo>
                    <a:cubicBezTo>
                      <a:pt x="546" y="351"/>
                      <a:pt x="516" y="322"/>
                      <a:pt x="516" y="322"/>
                    </a:cubicBezTo>
                    <a:cubicBezTo>
                      <a:pt x="498" y="267"/>
                      <a:pt x="476" y="231"/>
                      <a:pt x="458" y="176"/>
                    </a:cubicBezTo>
                    <a:cubicBezTo>
                      <a:pt x="456" y="170"/>
                      <a:pt x="436" y="155"/>
                      <a:pt x="430" y="153"/>
                    </a:cubicBezTo>
                    <a:cubicBezTo>
                      <a:pt x="403" y="161"/>
                      <a:pt x="371" y="161"/>
                      <a:pt x="344" y="147"/>
                    </a:cubicBezTo>
                    <a:cubicBezTo>
                      <a:pt x="332" y="139"/>
                      <a:pt x="308" y="122"/>
                      <a:pt x="308" y="122"/>
                    </a:cubicBezTo>
                    <a:cubicBezTo>
                      <a:pt x="289" y="67"/>
                      <a:pt x="259" y="84"/>
                      <a:pt x="198" y="79"/>
                    </a:cubicBezTo>
                    <a:cubicBezTo>
                      <a:pt x="196" y="75"/>
                      <a:pt x="179" y="37"/>
                      <a:pt x="179" y="37"/>
                    </a:cubicBezTo>
                    <a:cubicBezTo>
                      <a:pt x="175" y="31"/>
                      <a:pt x="163" y="33"/>
                      <a:pt x="161" y="24"/>
                    </a:cubicBezTo>
                    <a:cubicBezTo>
                      <a:pt x="159" y="16"/>
                      <a:pt x="169" y="12"/>
                      <a:pt x="173" y="6"/>
                    </a:cubicBezTo>
                    <a:close/>
                  </a:path>
                </a:pathLst>
              </a:custGeom>
              <a:solidFill>
                <a:srgbClr val="0000FF"/>
              </a:solidFill>
              <a:ln w="1908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23"/>
              <p:cNvSpPr>
                <a:spLocks noChangeArrowheads="1"/>
              </p:cNvSpPr>
              <p:nvPr/>
            </p:nvSpPr>
            <p:spPr bwMode="auto">
              <a:xfrm>
                <a:off x="1713" y="-44"/>
                <a:ext cx="3262" cy="3219"/>
              </a:xfrm>
              <a:custGeom>
                <a:avLst/>
                <a:gdLst>
                  <a:gd name="T0" fmla="*/ 19237 w 1539"/>
                  <a:gd name="T1" fmla="*/ 352 h 1572"/>
                  <a:gd name="T2" fmla="*/ 18671 w 1539"/>
                  <a:gd name="T3" fmla="*/ 2465 h 1572"/>
                  <a:gd name="T4" fmla="*/ 18510 w 1539"/>
                  <a:gd name="T5" fmla="*/ 4431 h 1572"/>
                  <a:gd name="T6" fmla="*/ 17291 w 1539"/>
                  <a:gd name="T7" fmla="*/ 5770 h 1572"/>
                  <a:gd name="T8" fmla="*/ 16331 w 1539"/>
                  <a:gd name="T9" fmla="*/ 5695 h 1572"/>
                  <a:gd name="T10" fmla="*/ 14152 w 1539"/>
                  <a:gd name="T11" fmla="*/ 5484 h 1572"/>
                  <a:gd name="T12" fmla="*/ 12616 w 1539"/>
                  <a:gd name="T13" fmla="*/ 5484 h 1572"/>
                  <a:gd name="T14" fmla="*/ 11569 w 1539"/>
                  <a:gd name="T15" fmla="*/ 4431 h 1572"/>
                  <a:gd name="T16" fmla="*/ 10273 w 1539"/>
                  <a:gd name="T17" fmla="*/ 4851 h 1572"/>
                  <a:gd name="T18" fmla="*/ 8419 w 1539"/>
                  <a:gd name="T19" fmla="*/ 4214 h 1572"/>
                  <a:gd name="T20" fmla="*/ 6236 w 1539"/>
                  <a:gd name="T21" fmla="*/ 4851 h 1572"/>
                  <a:gd name="T22" fmla="*/ 3733 w 1539"/>
                  <a:gd name="T23" fmla="*/ 5271 h 1572"/>
                  <a:gd name="T24" fmla="*/ 1388 w 1539"/>
                  <a:gd name="T25" fmla="*/ 6123 h 1572"/>
                  <a:gd name="T26" fmla="*/ 17 w 1539"/>
                  <a:gd name="T27" fmla="*/ 8021 h 1572"/>
                  <a:gd name="T28" fmla="*/ 579 w 1539"/>
                  <a:gd name="T29" fmla="*/ 8998 h 1572"/>
                  <a:gd name="T30" fmla="*/ 3171 w 1539"/>
                  <a:gd name="T31" fmla="*/ 8508 h 1572"/>
                  <a:gd name="T32" fmla="*/ 5189 w 1539"/>
                  <a:gd name="T33" fmla="*/ 10122 h 1572"/>
                  <a:gd name="T34" fmla="*/ 6636 w 1539"/>
                  <a:gd name="T35" fmla="*/ 11463 h 1572"/>
                  <a:gd name="T36" fmla="*/ 10112 w 1539"/>
                  <a:gd name="T37" fmla="*/ 12167 h 1572"/>
                  <a:gd name="T38" fmla="*/ 12368 w 1539"/>
                  <a:gd name="T39" fmla="*/ 12802 h 1572"/>
                  <a:gd name="T40" fmla="*/ 13989 w 1539"/>
                  <a:gd name="T41" fmla="*/ 12872 h 1572"/>
                  <a:gd name="T42" fmla="*/ 15341 w 1539"/>
                  <a:gd name="T43" fmla="*/ 13376 h 1572"/>
                  <a:gd name="T44" fmla="*/ 15284 w 1539"/>
                  <a:gd name="T45" fmla="*/ 14012 h 1572"/>
                  <a:gd name="T46" fmla="*/ 14638 w 1539"/>
                  <a:gd name="T47" fmla="*/ 14483 h 1572"/>
                  <a:gd name="T48" fmla="*/ 13177 w 1539"/>
                  <a:gd name="T49" fmla="*/ 16177 h 1572"/>
                  <a:gd name="T50" fmla="*/ 11321 w 1539"/>
                  <a:gd name="T51" fmla="*/ 18073 h 1572"/>
                  <a:gd name="T52" fmla="*/ 11569 w 1539"/>
                  <a:gd name="T53" fmla="*/ 19482 h 1572"/>
                  <a:gd name="T54" fmla="*/ 12777 w 1539"/>
                  <a:gd name="T55" fmla="*/ 20956 h 1572"/>
                  <a:gd name="T56" fmla="*/ 11407 w 1539"/>
                  <a:gd name="T57" fmla="*/ 23424 h 1572"/>
                  <a:gd name="T58" fmla="*/ 10835 w 1539"/>
                  <a:gd name="T59" fmla="*/ 24265 h 1572"/>
                  <a:gd name="T60" fmla="*/ 13014 w 1539"/>
                  <a:gd name="T61" fmla="*/ 25175 h 1572"/>
                  <a:gd name="T62" fmla="*/ 15284 w 1539"/>
                  <a:gd name="T63" fmla="*/ 24970 h 1572"/>
                  <a:gd name="T64" fmla="*/ 17862 w 1539"/>
                  <a:gd name="T65" fmla="*/ 24970 h 1572"/>
                  <a:gd name="T66" fmla="*/ 19799 w 1539"/>
                  <a:gd name="T67" fmla="*/ 27151 h 1572"/>
                  <a:gd name="T68" fmla="*/ 23025 w 1539"/>
                  <a:gd name="T69" fmla="*/ 26936 h 1572"/>
                  <a:gd name="T70" fmla="*/ 24241 w 1539"/>
                  <a:gd name="T71" fmla="*/ 25250 h 1572"/>
                  <a:gd name="T72" fmla="*/ 23434 w 1539"/>
                  <a:gd name="T73" fmla="*/ 22220 h 1572"/>
                  <a:gd name="T74" fmla="*/ 25369 w 1539"/>
                  <a:gd name="T75" fmla="*/ 19904 h 1572"/>
                  <a:gd name="T76" fmla="*/ 24479 w 1539"/>
                  <a:gd name="T77" fmla="*/ 18358 h 1572"/>
                  <a:gd name="T78" fmla="*/ 23996 w 1539"/>
                  <a:gd name="T79" fmla="*/ 16668 h 1572"/>
                  <a:gd name="T80" fmla="*/ 24157 w 1539"/>
                  <a:gd name="T81" fmla="*/ 14701 h 1572"/>
                  <a:gd name="T82" fmla="*/ 26015 w 1539"/>
                  <a:gd name="T83" fmla="*/ 12303 h 1572"/>
                  <a:gd name="T84" fmla="*/ 28434 w 1539"/>
                  <a:gd name="T85" fmla="*/ 10906 h 1572"/>
                  <a:gd name="T86" fmla="*/ 29727 w 1539"/>
                  <a:gd name="T87" fmla="*/ 8508 h 1572"/>
                  <a:gd name="T88" fmla="*/ 30136 w 1539"/>
                  <a:gd name="T89" fmla="*/ 7099 h 1572"/>
                  <a:gd name="T90" fmla="*/ 30288 w 1539"/>
                  <a:gd name="T91" fmla="*/ 5271 h 1572"/>
                  <a:gd name="T92" fmla="*/ 28919 w 1539"/>
                  <a:gd name="T93" fmla="*/ 5555 h 1572"/>
                  <a:gd name="T94" fmla="*/ 27311 w 1539"/>
                  <a:gd name="T95" fmla="*/ 4998 h 1572"/>
                  <a:gd name="T96" fmla="*/ 23186 w 1539"/>
                  <a:gd name="T97" fmla="*/ 4851 h 1572"/>
                  <a:gd name="T98" fmla="*/ 23434 w 1539"/>
                  <a:gd name="T99" fmla="*/ 3170 h 1572"/>
                  <a:gd name="T100" fmla="*/ 21416 w 1539"/>
                  <a:gd name="T101" fmla="*/ 1476 h 1572"/>
                  <a:gd name="T102" fmla="*/ 20208 w 1539"/>
                  <a:gd name="T103" fmla="*/ 985 h 15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39"/>
                  <a:gd name="T157" fmla="*/ 0 h 1572"/>
                  <a:gd name="T158" fmla="*/ 1539 w 1539"/>
                  <a:gd name="T159" fmla="*/ 1572 h 157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39" h="1572">
                    <a:moveTo>
                      <a:pt x="1001" y="56"/>
                    </a:moveTo>
                    <a:cubicBezTo>
                      <a:pt x="994" y="15"/>
                      <a:pt x="1000" y="0"/>
                      <a:pt x="961" y="8"/>
                    </a:cubicBezTo>
                    <a:cubicBezTo>
                      <a:pt x="958" y="12"/>
                      <a:pt x="956" y="17"/>
                      <a:pt x="953" y="20"/>
                    </a:cubicBezTo>
                    <a:cubicBezTo>
                      <a:pt x="950" y="23"/>
                      <a:pt x="943" y="23"/>
                      <a:pt x="941" y="28"/>
                    </a:cubicBezTo>
                    <a:cubicBezTo>
                      <a:pt x="940" y="31"/>
                      <a:pt x="948" y="52"/>
                      <a:pt x="949" y="56"/>
                    </a:cubicBezTo>
                    <a:cubicBezTo>
                      <a:pt x="945" y="86"/>
                      <a:pt x="952" y="122"/>
                      <a:pt x="925" y="140"/>
                    </a:cubicBezTo>
                    <a:cubicBezTo>
                      <a:pt x="919" y="158"/>
                      <a:pt x="922" y="162"/>
                      <a:pt x="937" y="172"/>
                    </a:cubicBezTo>
                    <a:cubicBezTo>
                      <a:pt x="942" y="190"/>
                      <a:pt x="943" y="211"/>
                      <a:pt x="933" y="228"/>
                    </a:cubicBezTo>
                    <a:cubicBezTo>
                      <a:pt x="928" y="236"/>
                      <a:pt x="917" y="252"/>
                      <a:pt x="917" y="252"/>
                    </a:cubicBezTo>
                    <a:cubicBezTo>
                      <a:pt x="920" y="288"/>
                      <a:pt x="934" y="311"/>
                      <a:pt x="897" y="304"/>
                    </a:cubicBezTo>
                    <a:cubicBezTo>
                      <a:pt x="887" y="289"/>
                      <a:pt x="883" y="286"/>
                      <a:pt x="865" y="292"/>
                    </a:cubicBezTo>
                    <a:cubicBezTo>
                      <a:pt x="855" y="306"/>
                      <a:pt x="851" y="311"/>
                      <a:pt x="857" y="328"/>
                    </a:cubicBezTo>
                    <a:cubicBezTo>
                      <a:pt x="856" y="333"/>
                      <a:pt x="854" y="355"/>
                      <a:pt x="841" y="352"/>
                    </a:cubicBezTo>
                    <a:cubicBezTo>
                      <a:pt x="836" y="351"/>
                      <a:pt x="837" y="343"/>
                      <a:pt x="833" y="340"/>
                    </a:cubicBezTo>
                    <a:cubicBezTo>
                      <a:pt x="826" y="334"/>
                      <a:pt x="809" y="324"/>
                      <a:pt x="809" y="324"/>
                    </a:cubicBezTo>
                    <a:cubicBezTo>
                      <a:pt x="793" y="328"/>
                      <a:pt x="785" y="333"/>
                      <a:pt x="769" y="328"/>
                    </a:cubicBezTo>
                    <a:cubicBezTo>
                      <a:pt x="739" y="298"/>
                      <a:pt x="746" y="338"/>
                      <a:pt x="717" y="348"/>
                    </a:cubicBezTo>
                    <a:cubicBezTo>
                      <a:pt x="710" y="337"/>
                      <a:pt x="710" y="321"/>
                      <a:pt x="701" y="312"/>
                    </a:cubicBezTo>
                    <a:cubicBezTo>
                      <a:pt x="693" y="304"/>
                      <a:pt x="677" y="288"/>
                      <a:pt x="677" y="288"/>
                    </a:cubicBezTo>
                    <a:cubicBezTo>
                      <a:pt x="671" y="307"/>
                      <a:pt x="675" y="320"/>
                      <a:pt x="657" y="332"/>
                    </a:cubicBezTo>
                    <a:cubicBezTo>
                      <a:pt x="639" y="328"/>
                      <a:pt x="631" y="330"/>
                      <a:pt x="625" y="312"/>
                    </a:cubicBezTo>
                    <a:cubicBezTo>
                      <a:pt x="624" y="300"/>
                      <a:pt x="627" y="287"/>
                      <a:pt x="621" y="276"/>
                    </a:cubicBezTo>
                    <a:cubicBezTo>
                      <a:pt x="616" y="268"/>
                      <a:pt x="606" y="263"/>
                      <a:pt x="597" y="260"/>
                    </a:cubicBezTo>
                    <a:cubicBezTo>
                      <a:pt x="589" y="257"/>
                      <a:pt x="573" y="252"/>
                      <a:pt x="573" y="252"/>
                    </a:cubicBezTo>
                    <a:cubicBezTo>
                      <a:pt x="556" y="227"/>
                      <a:pt x="560" y="234"/>
                      <a:pt x="545" y="248"/>
                    </a:cubicBezTo>
                    <a:cubicBezTo>
                      <a:pt x="538" y="254"/>
                      <a:pt x="528" y="257"/>
                      <a:pt x="521" y="264"/>
                    </a:cubicBezTo>
                    <a:cubicBezTo>
                      <a:pt x="517" y="268"/>
                      <a:pt x="513" y="272"/>
                      <a:pt x="509" y="276"/>
                    </a:cubicBezTo>
                    <a:cubicBezTo>
                      <a:pt x="489" y="269"/>
                      <a:pt x="469" y="265"/>
                      <a:pt x="449" y="260"/>
                    </a:cubicBezTo>
                    <a:cubicBezTo>
                      <a:pt x="446" y="256"/>
                      <a:pt x="445" y="251"/>
                      <a:pt x="441" y="248"/>
                    </a:cubicBezTo>
                    <a:cubicBezTo>
                      <a:pt x="434" y="244"/>
                      <a:pt x="417" y="240"/>
                      <a:pt x="417" y="240"/>
                    </a:cubicBezTo>
                    <a:cubicBezTo>
                      <a:pt x="401" y="245"/>
                      <a:pt x="394" y="254"/>
                      <a:pt x="385" y="268"/>
                    </a:cubicBezTo>
                    <a:cubicBezTo>
                      <a:pt x="356" y="258"/>
                      <a:pt x="368" y="265"/>
                      <a:pt x="349" y="252"/>
                    </a:cubicBezTo>
                    <a:cubicBezTo>
                      <a:pt x="325" y="257"/>
                      <a:pt x="328" y="264"/>
                      <a:pt x="309" y="276"/>
                    </a:cubicBezTo>
                    <a:cubicBezTo>
                      <a:pt x="291" y="270"/>
                      <a:pt x="289" y="263"/>
                      <a:pt x="269" y="268"/>
                    </a:cubicBezTo>
                    <a:cubicBezTo>
                      <a:pt x="259" y="298"/>
                      <a:pt x="273" y="302"/>
                      <a:pt x="233" y="296"/>
                    </a:cubicBezTo>
                    <a:cubicBezTo>
                      <a:pt x="216" y="290"/>
                      <a:pt x="202" y="294"/>
                      <a:pt x="185" y="300"/>
                    </a:cubicBezTo>
                    <a:cubicBezTo>
                      <a:pt x="178" y="320"/>
                      <a:pt x="185" y="311"/>
                      <a:pt x="157" y="320"/>
                    </a:cubicBezTo>
                    <a:cubicBezTo>
                      <a:pt x="153" y="321"/>
                      <a:pt x="145" y="324"/>
                      <a:pt x="145" y="324"/>
                    </a:cubicBezTo>
                    <a:cubicBezTo>
                      <a:pt x="128" y="349"/>
                      <a:pt x="97" y="345"/>
                      <a:pt x="69" y="348"/>
                    </a:cubicBezTo>
                    <a:cubicBezTo>
                      <a:pt x="60" y="374"/>
                      <a:pt x="40" y="397"/>
                      <a:pt x="25" y="420"/>
                    </a:cubicBezTo>
                    <a:cubicBezTo>
                      <a:pt x="20" y="428"/>
                      <a:pt x="14" y="436"/>
                      <a:pt x="9" y="444"/>
                    </a:cubicBezTo>
                    <a:cubicBezTo>
                      <a:pt x="6" y="448"/>
                      <a:pt x="1" y="456"/>
                      <a:pt x="1" y="456"/>
                    </a:cubicBezTo>
                    <a:cubicBezTo>
                      <a:pt x="2" y="465"/>
                      <a:pt x="0" y="476"/>
                      <a:pt x="5" y="484"/>
                    </a:cubicBezTo>
                    <a:cubicBezTo>
                      <a:pt x="8" y="489"/>
                      <a:pt x="17" y="484"/>
                      <a:pt x="21" y="488"/>
                    </a:cubicBezTo>
                    <a:cubicBezTo>
                      <a:pt x="26" y="494"/>
                      <a:pt x="29" y="512"/>
                      <a:pt x="29" y="512"/>
                    </a:cubicBezTo>
                    <a:cubicBezTo>
                      <a:pt x="57" y="503"/>
                      <a:pt x="60" y="491"/>
                      <a:pt x="85" y="480"/>
                    </a:cubicBezTo>
                    <a:cubicBezTo>
                      <a:pt x="93" y="477"/>
                      <a:pt x="109" y="472"/>
                      <a:pt x="109" y="472"/>
                    </a:cubicBezTo>
                    <a:cubicBezTo>
                      <a:pt x="125" y="475"/>
                      <a:pt x="141" y="479"/>
                      <a:pt x="157" y="484"/>
                    </a:cubicBezTo>
                    <a:cubicBezTo>
                      <a:pt x="181" y="520"/>
                      <a:pt x="176" y="506"/>
                      <a:pt x="217" y="520"/>
                    </a:cubicBezTo>
                    <a:cubicBezTo>
                      <a:pt x="223" y="538"/>
                      <a:pt x="238" y="554"/>
                      <a:pt x="253" y="564"/>
                    </a:cubicBezTo>
                    <a:cubicBezTo>
                      <a:pt x="254" y="568"/>
                      <a:pt x="254" y="574"/>
                      <a:pt x="257" y="576"/>
                    </a:cubicBezTo>
                    <a:cubicBezTo>
                      <a:pt x="264" y="581"/>
                      <a:pt x="281" y="584"/>
                      <a:pt x="281" y="584"/>
                    </a:cubicBezTo>
                    <a:cubicBezTo>
                      <a:pt x="290" y="593"/>
                      <a:pt x="295" y="597"/>
                      <a:pt x="301" y="608"/>
                    </a:cubicBezTo>
                    <a:cubicBezTo>
                      <a:pt x="311" y="628"/>
                      <a:pt x="305" y="644"/>
                      <a:pt x="329" y="652"/>
                    </a:cubicBezTo>
                    <a:cubicBezTo>
                      <a:pt x="354" y="646"/>
                      <a:pt x="376" y="651"/>
                      <a:pt x="401" y="656"/>
                    </a:cubicBezTo>
                    <a:cubicBezTo>
                      <a:pt x="439" y="653"/>
                      <a:pt x="464" y="642"/>
                      <a:pt x="497" y="664"/>
                    </a:cubicBezTo>
                    <a:cubicBezTo>
                      <a:pt x="488" y="692"/>
                      <a:pt x="481" y="685"/>
                      <a:pt x="501" y="692"/>
                    </a:cubicBezTo>
                    <a:cubicBezTo>
                      <a:pt x="529" y="683"/>
                      <a:pt x="517" y="681"/>
                      <a:pt x="537" y="688"/>
                    </a:cubicBezTo>
                    <a:cubicBezTo>
                      <a:pt x="559" y="710"/>
                      <a:pt x="569" y="705"/>
                      <a:pt x="605" y="708"/>
                    </a:cubicBezTo>
                    <a:cubicBezTo>
                      <a:pt x="615" y="711"/>
                      <a:pt x="628" y="711"/>
                      <a:pt x="613" y="728"/>
                    </a:cubicBezTo>
                    <a:cubicBezTo>
                      <a:pt x="607" y="735"/>
                      <a:pt x="589" y="744"/>
                      <a:pt x="589" y="744"/>
                    </a:cubicBezTo>
                    <a:cubicBezTo>
                      <a:pt x="597" y="769"/>
                      <a:pt x="616" y="759"/>
                      <a:pt x="641" y="756"/>
                    </a:cubicBezTo>
                    <a:cubicBezTo>
                      <a:pt x="677" y="760"/>
                      <a:pt x="687" y="769"/>
                      <a:pt x="693" y="732"/>
                    </a:cubicBezTo>
                    <a:cubicBezTo>
                      <a:pt x="702" y="735"/>
                      <a:pt x="713" y="735"/>
                      <a:pt x="721" y="740"/>
                    </a:cubicBezTo>
                    <a:cubicBezTo>
                      <a:pt x="725" y="743"/>
                      <a:pt x="725" y="749"/>
                      <a:pt x="729" y="752"/>
                    </a:cubicBezTo>
                    <a:cubicBezTo>
                      <a:pt x="744" y="762"/>
                      <a:pt x="744" y="750"/>
                      <a:pt x="760" y="761"/>
                    </a:cubicBezTo>
                    <a:cubicBezTo>
                      <a:pt x="766" y="764"/>
                      <a:pt x="759" y="754"/>
                      <a:pt x="757" y="758"/>
                    </a:cubicBezTo>
                    <a:cubicBezTo>
                      <a:pt x="755" y="762"/>
                      <a:pt x="745" y="782"/>
                      <a:pt x="745" y="788"/>
                    </a:cubicBezTo>
                    <a:cubicBezTo>
                      <a:pt x="741" y="802"/>
                      <a:pt x="748" y="785"/>
                      <a:pt x="757" y="797"/>
                    </a:cubicBezTo>
                    <a:cubicBezTo>
                      <a:pt x="762" y="804"/>
                      <a:pt x="757" y="804"/>
                      <a:pt x="757" y="804"/>
                    </a:cubicBezTo>
                    <a:cubicBezTo>
                      <a:pt x="748" y="807"/>
                      <a:pt x="737" y="806"/>
                      <a:pt x="729" y="812"/>
                    </a:cubicBezTo>
                    <a:cubicBezTo>
                      <a:pt x="726" y="815"/>
                      <a:pt x="727" y="820"/>
                      <a:pt x="725" y="824"/>
                    </a:cubicBezTo>
                    <a:cubicBezTo>
                      <a:pt x="716" y="842"/>
                      <a:pt x="716" y="836"/>
                      <a:pt x="693" y="840"/>
                    </a:cubicBezTo>
                    <a:cubicBezTo>
                      <a:pt x="665" y="868"/>
                      <a:pt x="695" y="833"/>
                      <a:pt x="677" y="900"/>
                    </a:cubicBezTo>
                    <a:cubicBezTo>
                      <a:pt x="675" y="906"/>
                      <a:pt x="658" y="917"/>
                      <a:pt x="653" y="920"/>
                    </a:cubicBezTo>
                    <a:cubicBezTo>
                      <a:pt x="636" y="955"/>
                      <a:pt x="628" y="980"/>
                      <a:pt x="597" y="1004"/>
                    </a:cubicBezTo>
                    <a:cubicBezTo>
                      <a:pt x="589" y="1010"/>
                      <a:pt x="581" y="1015"/>
                      <a:pt x="573" y="1020"/>
                    </a:cubicBezTo>
                    <a:cubicBezTo>
                      <a:pt x="569" y="1023"/>
                      <a:pt x="561" y="1028"/>
                      <a:pt x="561" y="1028"/>
                    </a:cubicBezTo>
                    <a:cubicBezTo>
                      <a:pt x="552" y="1046"/>
                      <a:pt x="543" y="1052"/>
                      <a:pt x="561" y="1064"/>
                    </a:cubicBezTo>
                    <a:cubicBezTo>
                      <a:pt x="564" y="1068"/>
                      <a:pt x="568" y="1071"/>
                      <a:pt x="569" y="1076"/>
                    </a:cubicBezTo>
                    <a:cubicBezTo>
                      <a:pt x="572" y="1086"/>
                      <a:pt x="569" y="1098"/>
                      <a:pt x="573" y="1108"/>
                    </a:cubicBezTo>
                    <a:cubicBezTo>
                      <a:pt x="578" y="1119"/>
                      <a:pt x="597" y="1114"/>
                      <a:pt x="609" y="1116"/>
                    </a:cubicBezTo>
                    <a:cubicBezTo>
                      <a:pt x="627" y="1128"/>
                      <a:pt x="643" y="1144"/>
                      <a:pt x="661" y="1156"/>
                    </a:cubicBezTo>
                    <a:cubicBezTo>
                      <a:pt x="646" y="1166"/>
                      <a:pt x="643" y="1178"/>
                      <a:pt x="633" y="1192"/>
                    </a:cubicBezTo>
                    <a:cubicBezTo>
                      <a:pt x="627" y="1231"/>
                      <a:pt x="625" y="1216"/>
                      <a:pt x="609" y="1244"/>
                    </a:cubicBezTo>
                    <a:cubicBezTo>
                      <a:pt x="602" y="1256"/>
                      <a:pt x="593" y="1284"/>
                      <a:pt x="593" y="1284"/>
                    </a:cubicBezTo>
                    <a:cubicBezTo>
                      <a:pt x="589" y="1311"/>
                      <a:pt x="591" y="1322"/>
                      <a:pt x="565" y="1332"/>
                    </a:cubicBezTo>
                    <a:cubicBezTo>
                      <a:pt x="557" y="1335"/>
                      <a:pt x="549" y="1337"/>
                      <a:pt x="541" y="1340"/>
                    </a:cubicBezTo>
                    <a:cubicBezTo>
                      <a:pt x="537" y="1341"/>
                      <a:pt x="529" y="1344"/>
                      <a:pt x="529" y="1344"/>
                    </a:cubicBezTo>
                    <a:cubicBezTo>
                      <a:pt x="520" y="1358"/>
                      <a:pt x="517" y="1373"/>
                      <a:pt x="537" y="1380"/>
                    </a:cubicBezTo>
                    <a:cubicBezTo>
                      <a:pt x="547" y="1384"/>
                      <a:pt x="558" y="1385"/>
                      <a:pt x="569" y="1388"/>
                    </a:cubicBezTo>
                    <a:cubicBezTo>
                      <a:pt x="574" y="1389"/>
                      <a:pt x="585" y="1392"/>
                      <a:pt x="585" y="1392"/>
                    </a:cubicBezTo>
                    <a:cubicBezTo>
                      <a:pt x="612" y="1410"/>
                      <a:pt x="603" y="1426"/>
                      <a:pt x="645" y="1432"/>
                    </a:cubicBezTo>
                    <a:cubicBezTo>
                      <a:pt x="658" y="1434"/>
                      <a:pt x="672" y="1434"/>
                      <a:pt x="685" y="1436"/>
                    </a:cubicBezTo>
                    <a:cubicBezTo>
                      <a:pt x="698" y="1438"/>
                      <a:pt x="725" y="1444"/>
                      <a:pt x="725" y="1444"/>
                    </a:cubicBezTo>
                    <a:cubicBezTo>
                      <a:pt x="743" y="1432"/>
                      <a:pt x="735" y="1425"/>
                      <a:pt x="757" y="1420"/>
                    </a:cubicBezTo>
                    <a:cubicBezTo>
                      <a:pt x="768" y="1413"/>
                      <a:pt x="793" y="1404"/>
                      <a:pt x="793" y="1404"/>
                    </a:cubicBezTo>
                    <a:cubicBezTo>
                      <a:pt x="836" y="1413"/>
                      <a:pt x="806" y="1427"/>
                      <a:pt x="841" y="1436"/>
                    </a:cubicBezTo>
                    <a:cubicBezTo>
                      <a:pt x="859" y="1432"/>
                      <a:pt x="868" y="1426"/>
                      <a:pt x="885" y="1420"/>
                    </a:cubicBezTo>
                    <a:cubicBezTo>
                      <a:pt x="937" y="1433"/>
                      <a:pt x="906" y="1481"/>
                      <a:pt x="941" y="1504"/>
                    </a:cubicBezTo>
                    <a:cubicBezTo>
                      <a:pt x="945" y="1510"/>
                      <a:pt x="951" y="1534"/>
                      <a:pt x="953" y="1536"/>
                    </a:cubicBezTo>
                    <a:cubicBezTo>
                      <a:pt x="958" y="1544"/>
                      <a:pt x="972" y="1542"/>
                      <a:pt x="981" y="1544"/>
                    </a:cubicBezTo>
                    <a:cubicBezTo>
                      <a:pt x="1004" y="1559"/>
                      <a:pt x="1034" y="1565"/>
                      <a:pt x="1061" y="1572"/>
                    </a:cubicBezTo>
                    <a:cubicBezTo>
                      <a:pt x="1075" y="1570"/>
                      <a:pt x="1089" y="1570"/>
                      <a:pt x="1101" y="1560"/>
                    </a:cubicBezTo>
                    <a:cubicBezTo>
                      <a:pt x="1116" y="1547"/>
                      <a:pt x="1119" y="1537"/>
                      <a:pt x="1141" y="1532"/>
                    </a:cubicBezTo>
                    <a:cubicBezTo>
                      <a:pt x="1166" y="1516"/>
                      <a:pt x="1142" y="1491"/>
                      <a:pt x="1153" y="1464"/>
                    </a:cubicBezTo>
                    <a:cubicBezTo>
                      <a:pt x="1155" y="1459"/>
                      <a:pt x="1172" y="1446"/>
                      <a:pt x="1177" y="1444"/>
                    </a:cubicBezTo>
                    <a:cubicBezTo>
                      <a:pt x="1185" y="1441"/>
                      <a:pt x="1201" y="1436"/>
                      <a:pt x="1201" y="1436"/>
                    </a:cubicBezTo>
                    <a:cubicBezTo>
                      <a:pt x="1191" y="1373"/>
                      <a:pt x="1204" y="1461"/>
                      <a:pt x="1193" y="1332"/>
                    </a:cubicBezTo>
                    <a:cubicBezTo>
                      <a:pt x="1192" y="1318"/>
                      <a:pt x="1173" y="1296"/>
                      <a:pt x="1173" y="1296"/>
                    </a:cubicBezTo>
                    <a:cubicBezTo>
                      <a:pt x="1179" y="1277"/>
                      <a:pt x="1167" y="1282"/>
                      <a:pt x="1161" y="1264"/>
                    </a:cubicBezTo>
                    <a:cubicBezTo>
                      <a:pt x="1172" y="1231"/>
                      <a:pt x="1175" y="1262"/>
                      <a:pt x="1181" y="1212"/>
                    </a:cubicBezTo>
                    <a:cubicBezTo>
                      <a:pt x="1170" y="1169"/>
                      <a:pt x="1208" y="1179"/>
                      <a:pt x="1245" y="1176"/>
                    </a:cubicBezTo>
                    <a:cubicBezTo>
                      <a:pt x="1268" y="1170"/>
                      <a:pt x="1271" y="1153"/>
                      <a:pt x="1257" y="1132"/>
                    </a:cubicBezTo>
                    <a:cubicBezTo>
                      <a:pt x="1254" y="1127"/>
                      <a:pt x="1233" y="1119"/>
                      <a:pt x="1229" y="1116"/>
                    </a:cubicBezTo>
                    <a:cubicBezTo>
                      <a:pt x="1215" y="1106"/>
                      <a:pt x="1210" y="1098"/>
                      <a:pt x="1193" y="1092"/>
                    </a:cubicBezTo>
                    <a:cubicBezTo>
                      <a:pt x="1170" y="1058"/>
                      <a:pt x="1192" y="1058"/>
                      <a:pt x="1213" y="1044"/>
                    </a:cubicBezTo>
                    <a:cubicBezTo>
                      <a:pt x="1242" y="1000"/>
                      <a:pt x="1200" y="1005"/>
                      <a:pt x="1173" y="996"/>
                    </a:cubicBezTo>
                    <a:cubicBezTo>
                      <a:pt x="1165" y="963"/>
                      <a:pt x="1167" y="994"/>
                      <a:pt x="1181" y="972"/>
                    </a:cubicBezTo>
                    <a:cubicBezTo>
                      <a:pt x="1185" y="965"/>
                      <a:pt x="1189" y="948"/>
                      <a:pt x="1189" y="948"/>
                    </a:cubicBezTo>
                    <a:cubicBezTo>
                      <a:pt x="1185" y="915"/>
                      <a:pt x="1184" y="903"/>
                      <a:pt x="1161" y="880"/>
                    </a:cubicBezTo>
                    <a:cubicBezTo>
                      <a:pt x="1157" y="869"/>
                      <a:pt x="1153" y="864"/>
                      <a:pt x="1161" y="852"/>
                    </a:cubicBezTo>
                    <a:cubicBezTo>
                      <a:pt x="1168" y="841"/>
                      <a:pt x="1197" y="836"/>
                      <a:pt x="1197" y="836"/>
                    </a:cubicBezTo>
                    <a:cubicBezTo>
                      <a:pt x="1212" y="821"/>
                      <a:pt x="1214" y="804"/>
                      <a:pt x="1237" y="796"/>
                    </a:cubicBezTo>
                    <a:cubicBezTo>
                      <a:pt x="1264" y="769"/>
                      <a:pt x="1262" y="786"/>
                      <a:pt x="1257" y="736"/>
                    </a:cubicBezTo>
                    <a:cubicBezTo>
                      <a:pt x="1262" y="675"/>
                      <a:pt x="1253" y="676"/>
                      <a:pt x="1289" y="700"/>
                    </a:cubicBezTo>
                    <a:cubicBezTo>
                      <a:pt x="1311" y="668"/>
                      <a:pt x="1306" y="675"/>
                      <a:pt x="1345" y="668"/>
                    </a:cubicBezTo>
                    <a:cubicBezTo>
                      <a:pt x="1359" y="666"/>
                      <a:pt x="1385" y="656"/>
                      <a:pt x="1385" y="656"/>
                    </a:cubicBezTo>
                    <a:cubicBezTo>
                      <a:pt x="1390" y="642"/>
                      <a:pt x="1399" y="631"/>
                      <a:pt x="1409" y="620"/>
                    </a:cubicBezTo>
                    <a:cubicBezTo>
                      <a:pt x="1417" y="612"/>
                      <a:pt x="1433" y="596"/>
                      <a:pt x="1433" y="596"/>
                    </a:cubicBezTo>
                    <a:cubicBezTo>
                      <a:pt x="1437" y="583"/>
                      <a:pt x="1453" y="560"/>
                      <a:pt x="1453" y="560"/>
                    </a:cubicBezTo>
                    <a:cubicBezTo>
                      <a:pt x="1455" y="533"/>
                      <a:pt x="1444" y="494"/>
                      <a:pt x="1473" y="484"/>
                    </a:cubicBezTo>
                    <a:cubicBezTo>
                      <a:pt x="1485" y="496"/>
                      <a:pt x="1492" y="504"/>
                      <a:pt x="1497" y="520"/>
                    </a:cubicBezTo>
                    <a:cubicBezTo>
                      <a:pt x="1539" y="509"/>
                      <a:pt x="1509" y="480"/>
                      <a:pt x="1501" y="456"/>
                    </a:cubicBezTo>
                    <a:cubicBezTo>
                      <a:pt x="1505" y="429"/>
                      <a:pt x="1507" y="425"/>
                      <a:pt x="1493" y="404"/>
                    </a:cubicBezTo>
                    <a:cubicBezTo>
                      <a:pt x="1497" y="381"/>
                      <a:pt x="1497" y="369"/>
                      <a:pt x="1517" y="356"/>
                    </a:cubicBezTo>
                    <a:cubicBezTo>
                      <a:pt x="1527" y="336"/>
                      <a:pt x="1503" y="327"/>
                      <a:pt x="1483" y="314"/>
                    </a:cubicBezTo>
                    <a:cubicBezTo>
                      <a:pt x="1480" y="310"/>
                      <a:pt x="1503" y="304"/>
                      <a:pt x="1501" y="300"/>
                    </a:cubicBezTo>
                    <a:cubicBezTo>
                      <a:pt x="1499" y="295"/>
                      <a:pt x="1502" y="286"/>
                      <a:pt x="1497" y="284"/>
                    </a:cubicBezTo>
                    <a:cubicBezTo>
                      <a:pt x="1493" y="282"/>
                      <a:pt x="1471" y="290"/>
                      <a:pt x="1465" y="292"/>
                    </a:cubicBezTo>
                    <a:cubicBezTo>
                      <a:pt x="1456" y="306"/>
                      <a:pt x="1449" y="311"/>
                      <a:pt x="1433" y="316"/>
                    </a:cubicBezTo>
                    <a:cubicBezTo>
                      <a:pt x="1424" y="288"/>
                      <a:pt x="1426" y="269"/>
                      <a:pt x="1401" y="252"/>
                    </a:cubicBezTo>
                    <a:cubicBezTo>
                      <a:pt x="1392" y="253"/>
                      <a:pt x="1380" y="250"/>
                      <a:pt x="1373" y="256"/>
                    </a:cubicBezTo>
                    <a:cubicBezTo>
                      <a:pt x="1342" y="280"/>
                      <a:pt x="1384" y="279"/>
                      <a:pt x="1353" y="284"/>
                    </a:cubicBezTo>
                    <a:cubicBezTo>
                      <a:pt x="1332" y="287"/>
                      <a:pt x="1289" y="292"/>
                      <a:pt x="1289" y="292"/>
                    </a:cubicBezTo>
                    <a:cubicBezTo>
                      <a:pt x="1254" y="309"/>
                      <a:pt x="1224" y="300"/>
                      <a:pt x="1185" y="296"/>
                    </a:cubicBezTo>
                    <a:cubicBezTo>
                      <a:pt x="1172" y="292"/>
                      <a:pt x="1149" y="276"/>
                      <a:pt x="1149" y="276"/>
                    </a:cubicBezTo>
                    <a:cubicBezTo>
                      <a:pt x="1131" y="240"/>
                      <a:pt x="1159" y="274"/>
                      <a:pt x="1149" y="236"/>
                    </a:cubicBezTo>
                    <a:cubicBezTo>
                      <a:pt x="1153" y="222"/>
                      <a:pt x="1169" y="196"/>
                      <a:pt x="1169" y="196"/>
                    </a:cubicBezTo>
                    <a:cubicBezTo>
                      <a:pt x="1166" y="191"/>
                      <a:pt x="1165" y="184"/>
                      <a:pt x="1161" y="180"/>
                    </a:cubicBezTo>
                    <a:cubicBezTo>
                      <a:pt x="1154" y="173"/>
                      <a:pt x="1137" y="164"/>
                      <a:pt x="1137" y="164"/>
                    </a:cubicBezTo>
                    <a:cubicBezTo>
                      <a:pt x="1120" y="139"/>
                      <a:pt x="1105" y="133"/>
                      <a:pt x="1077" y="124"/>
                    </a:cubicBezTo>
                    <a:cubicBezTo>
                      <a:pt x="1072" y="109"/>
                      <a:pt x="1065" y="99"/>
                      <a:pt x="1061" y="84"/>
                    </a:cubicBezTo>
                    <a:cubicBezTo>
                      <a:pt x="1069" y="60"/>
                      <a:pt x="1078" y="26"/>
                      <a:pt x="1049" y="16"/>
                    </a:cubicBezTo>
                    <a:cubicBezTo>
                      <a:pt x="1007" y="27"/>
                      <a:pt x="1050" y="54"/>
                      <a:pt x="1017" y="76"/>
                    </a:cubicBezTo>
                    <a:cubicBezTo>
                      <a:pt x="991" y="58"/>
                      <a:pt x="984" y="64"/>
                      <a:pt x="1001" y="56"/>
                    </a:cubicBezTo>
                    <a:close/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3395" y="737"/>
              <a:ext cx="771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Ubol Rattana</a:t>
              </a:r>
            </a:p>
          </p:txBody>
        </p:sp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2891" y="798"/>
              <a:ext cx="668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Phu Wiang</a:t>
              </a:r>
            </a:p>
          </p:txBody>
        </p:sp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2234" y="618"/>
              <a:ext cx="776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Si  Chomphu</a:t>
              </a: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1605" y="777"/>
              <a:ext cx="776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Phu Pha Man</a:t>
              </a:r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3886" y="876"/>
              <a:ext cx="711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Nam Phong</a:t>
              </a:r>
            </a:p>
          </p:txBody>
        </p: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3587" y="392"/>
              <a:ext cx="1029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Khao Suan Kwang</a:t>
              </a: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4459" y="752"/>
              <a:ext cx="541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Kranuan</a:t>
              </a: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3535" y="1449"/>
              <a:ext cx="581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Ban Fang</a:t>
              </a: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3991" y="1425"/>
              <a:ext cx="449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Muang</a:t>
              </a: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3564" y="1754"/>
              <a:ext cx="557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Phra Yun</a:t>
              </a: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2915" y="1900"/>
              <a:ext cx="756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Mancha Khiri</a:t>
              </a: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 rot="160776">
              <a:off x="3748" y="2252"/>
              <a:ext cx="555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Ban Phai</a:t>
              </a: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3202" y="2169"/>
              <a:ext cx="653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Chonnabot</a:t>
              </a: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2942" y="2405"/>
              <a:ext cx="645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Waeng Yai</a:t>
              </a: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2778" y="2687"/>
              <a:ext cx="656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Waeng Noi</a:t>
              </a:r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3510" y="2900"/>
              <a:ext cx="992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Nong Song Hong</a:t>
              </a:r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3897" y="2529"/>
              <a:ext cx="544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Puai Noi</a:t>
              </a:r>
            </a:p>
          </p:txBody>
        </p:sp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2342" y="1099"/>
              <a:ext cx="708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Chum Phae</a:t>
              </a:r>
            </a:p>
          </p:txBody>
        </p:sp>
        <p:sp>
          <p:nvSpPr>
            <p:cNvPr id="23" name="Rectangle 42"/>
            <p:cNvSpPr>
              <a:spLocks noChangeArrowheads="1"/>
            </p:cNvSpPr>
            <p:nvPr/>
          </p:nvSpPr>
          <p:spPr bwMode="auto">
            <a:xfrm>
              <a:off x="3086" y="1313"/>
              <a:ext cx="616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Nong Rua</a:t>
              </a:r>
            </a:p>
          </p:txBody>
        </p:sp>
        <p:sp>
          <p:nvSpPr>
            <p:cNvPr id="24" name="Rectangle 43"/>
            <p:cNvSpPr>
              <a:spLocks noChangeArrowheads="1"/>
            </p:cNvSpPr>
            <p:nvPr/>
          </p:nvSpPr>
          <p:spPr bwMode="auto">
            <a:xfrm>
              <a:off x="3404" y="2677"/>
              <a:ext cx="373" cy="1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 anchor="ctr" anchorCtr="1"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Phon</a:t>
              </a:r>
            </a:p>
          </p:txBody>
        </p:sp>
      </p:grp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1786890" y="2226162"/>
            <a:ext cx="2044700" cy="2898775"/>
            <a:chOff x="276" y="1089"/>
            <a:chExt cx="1288" cy="1826"/>
          </a:xfrm>
        </p:grpSpPr>
        <p:sp>
          <p:nvSpPr>
            <p:cNvPr id="47" name="Freeform 45"/>
            <p:cNvSpPr>
              <a:spLocks noChangeArrowheads="1"/>
            </p:cNvSpPr>
            <p:nvPr/>
          </p:nvSpPr>
          <p:spPr bwMode="auto">
            <a:xfrm>
              <a:off x="422" y="1089"/>
              <a:ext cx="1142" cy="1826"/>
            </a:xfrm>
            <a:custGeom>
              <a:avLst/>
              <a:gdLst>
                <a:gd name="T0" fmla="*/ 191 w 1498"/>
                <a:gd name="T1" fmla="*/ 14 h 2921"/>
                <a:gd name="T2" fmla="*/ 143 w 1498"/>
                <a:gd name="T3" fmla="*/ 4 h 2921"/>
                <a:gd name="T4" fmla="*/ 79 w 1498"/>
                <a:gd name="T5" fmla="*/ 21 h 2921"/>
                <a:gd name="T6" fmla="*/ 22 w 1498"/>
                <a:gd name="T7" fmla="*/ 43 h 2921"/>
                <a:gd name="T8" fmla="*/ 6 w 1498"/>
                <a:gd name="T9" fmla="*/ 56 h 2921"/>
                <a:gd name="T10" fmla="*/ 17 w 1498"/>
                <a:gd name="T11" fmla="*/ 74 h 2921"/>
                <a:gd name="T12" fmla="*/ 59 w 1498"/>
                <a:gd name="T13" fmla="*/ 106 h 2921"/>
                <a:gd name="T14" fmla="*/ 85 w 1498"/>
                <a:gd name="T15" fmla="*/ 131 h 2921"/>
                <a:gd name="T16" fmla="*/ 70 w 1498"/>
                <a:gd name="T17" fmla="*/ 154 h 2921"/>
                <a:gd name="T18" fmla="*/ 55 w 1498"/>
                <a:gd name="T19" fmla="*/ 172 h 2921"/>
                <a:gd name="T20" fmla="*/ 91 w 1498"/>
                <a:gd name="T21" fmla="*/ 199 h 2921"/>
                <a:gd name="T22" fmla="*/ 101 w 1498"/>
                <a:gd name="T23" fmla="*/ 223 h 2921"/>
                <a:gd name="T24" fmla="*/ 121 w 1498"/>
                <a:gd name="T25" fmla="*/ 263 h 2921"/>
                <a:gd name="T26" fmla="*/ 94 w 1498"/>
                <a:gd name="T27" fmla="*/ 286 h 2921"/>
                <a:gd name="T28" fmla="*/ 51 w 1498"/>
                <a:gd name="T29" fmla="*/ 311 h 2921"/>
                <a:gd name="T30" fmla="*/ 33 w 1498"/>
                <a:gd name="T31" fmla="*/ 346 h 2921"/>
                <a:gd name="T32" fmla="*/ 50 w 1498"/>
                <a:gd name="T33" fmla="*/ 366 h 2921"/>
                <a:gd name="T34" fmla="*/ 100 w 1498"/>
                <a:gd name="T35" fmla="*/ 393 h 2921"/>
                <a:gd name="T36" fmla="*/ 141 w 1498"/>
                <a:gd name="T37" fmla="*/ 416 h 2921"/>
                <a:gd name="T38" fmla="*/ 188 w 1498"/>
                <a:gd name="T39" fmla="*/ 421 h 2921"/>
                <a:gd name="T40" fmla="*/ 223 w 1498"/>
                <a:gd name="T41" fmla="*/ 439 h 2921"/>
                <a:gd name="T42" fmla="*/ 274 w 1498"/>
                <a:gd name="T43" fmla="*/ 438 h 2921"/>
                <a:gd name="T44" fmla="*/ 251 w 1498"/>
                <a:gd name="T45" fmla="*/ 421 h 2921"/>
                <a:gd name="T46" fmla="*/ 200 w 1498"/>
                <a:gd name="T47" fmla="*/ 406 h 2921"/>
                <a:gd name="T48" fmla="*/ 157 w 1498"/>
                <a:gd name="T49" fmla="*/ 391 h 2921"/>
                <a:gd name="T50" fmla="*/ 175 w 1498"/>
                <a:gd name="T51" fmla="*/ 399 h 2921"/>
                <a:gd name="T52" fmla="*/ 170 w 1498"/>
                <a:gd name="T53" fmla="*/ 382 h 2921"/>
                <a:gd name="T54" fmla="*/ 143 w 1498"/>
                <a:gd name="T55" fmla="*/ 361 h 2921"/>
                <a:gd name="T56" fmla="*/ 110 w 1498"/>
                <a:gd name="T57" fmla="*/ 336 h 2921"/>
                <a:gd name="T58" fmla="*/ 95 w 1498"/>
                <a:gd name="T59" fmla="*/ 304 h 2921"/>
                <a:gd name="T60" fmla="*/ 116 w 1498"/>
                <a:gd name="T61" fmla="*/ 276 h 2921"/>
                <a:gd name="T62" fmla="*/ 137 w 1498"/>
                <a:gd name="T63" fmla="*/ 253 h 2921"/>
                <a:gd name="T64" fmla="*/ 146 w 1498"/>
                <a:gd name="T65" fmla="*/ 231 h 2921"/>
                <a:gd name="T66" fmla="*/ 168 w 1498"/>
                <a:gd name="T67" fmla="*/ 209 h 2921"/>
                <a:gd name="T68" fmla="*/ 204 w 1498"/>
                <a:gd name="T69" fmla="*/ 234 h 2921"/>
                <a:gd name="T70" fmla="*/ 265 w 1498"/>
                <a:gd name="T71" fmla="*/ 241 h 2921"/>
                <a:gd name="T72" fmla="*/ 301 w 1498"/>
                <a:gd name="T73" fmla="*/ 254 h 2921"/>
                <a:gd name="T74" fmla="*/ 326 w 1498"/>
                <a:gd name="T75" fmla="*/ 265 h 2921"/>
                <a:gd name="T76" fmla="*/ 340 w 1498"/>
                <a:gd name="T77" fmla="*/ 268 h 2921"/>
                <a:gd name="T78" fmla="*/ 329 w 1498"/>
                <a:gd name="T79" fmla="*/ 241 h 2921"/>
                <a:gd name="T80" fmla="*/ 304 w 1498"/>
                <a:gd name="T81" fmla="*/ 221 h 2921"/>
                <a:gd name="T82" fmla="*/ 316 w 1498"/>
                <a:gd name="T83" fmla="*/ 194 h 2921"/>
                <a:gd name="T84" fmla="*/ 380 w 1498"/>
                <a:gd name="T85" fmla="*/ 192 h 2921"/>
                <a:gd name="T86" fmla="*/ 422 w 1498"/>
                <a:gd name="T87" fmla="*/ 189 h 2921"/>
                <a:gd name="T88" fmla="*/ 468 w 1498"/>
                <a:gd name="T89" fmla="*/ 187 h 2921"/>
                <a:gd name="T90" fmla="*/ 505 w 1498"/>
                <a:gd name="T91" fmla="*/ 176 h 2921"/>
                <a:gd name="T92" fmla="*/ 486 w 1498"/>
                <a:gd name="T93" fmla="*/ 146 h 2921"/>
                <a:gd name="T94" fmla="*/ 453 w 1498"/>
                <a:gd name="T95" fmla="*/ 124 h 2921"/>
                <a:gd name="T96" fmla="*/ 425 w 1498"/>
                <a:gd name="T97" fmla="*/ 86 h 2921"/>
                <a:gd name="T98" fmla="*/ 384 w 1498"/>
                <a:gd name="T99" fmla="*/ 74 h 2921"/>
                <a:gd name="T100" fmla="*/ 346 w 1498"/>
                <a:gd name="T101" fmla="*/ 71 h 2921"/>
                <a:gd name="T102" fmla="*/ 304 w 1498"/>
                <a:gd name="T103" fmla="*/ 81 h 2921"/>
                <a:gd name="T104" fmla="*/ 262 w 1498"/>
                <a:gd name="T105" fmla="*/ 74 h 2921"/>
                <a:gd name="T106" fmla="*/ 229 w 1498"/>
                <a:gd name="T107" fmla="*/ 84 h 2921"/>
                <a:gd name="T108" fmla="*/ 219 w 1498"/>
                <a:gd name="T109" fmla="*/ 63 h 2921"/>
                <a:gd name="T110" fmla="*/ 233 w 1498"/>
                <a:gd name="T111" fmla="*/ 32 h 29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98"/>
                <a:gd name="T169" fmla="*/ 0 h 2921"/>
                <a:gd name="T170" fmla="*/ 1498 w 1498"/>
                <a:gd name="T171" fmla="*/ 2921 h 29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98" h="2921">
                  <a:moveTo>
                    <a:pt x="617" y="176"/>
                  </a:moveTo>
                  <a:cubicBezTo>
                    <a:pt x="610" y="180"/>
                    <a:pt x="611" y="188"/>
                    <a:pt x="605" y="190"/>
                  </a:cubicBezTo>
                  <a:cubicBezTo>
                    <a:pt x="600" y="193"/>
                    <a:pt x="590" y="196"/>
                    <a:pt x="585" y="194"/>
                  </a:cubicBezTo>
                  <a:cubicBezTo>
                    <a:pt x="579" y="193"/>
                    <a:pt x="574" y="188"/>
                    <a:pt x="571" y="181"/>
                  </a:cubicBezTo>
                  <a:cubicBezTo>
                    <a:pt x="569" y="172"/>
                    <a:pt x="572" y="160"/>
                    <a:pt x="571" y="153"/>
                  </a:cubicBezTo>
                  <a:cubicBezTo>
                    <a:pt x="571" y="147"/>
                    <a:pt x="567" y="149"/>
                    <a:pt x="567" y="139"/>
                  </a:cubicBezTo>
                  <a:cubicBezTo>
                    <a:pt x="566" y="128"/>
                    <a:pt x="571" y="104"/>
                    <a:pt x="567" y="90"/>
                  </a:cubicBezTo>
                  <a:cubicBezTo>
                    <a:pt x="566" y="75"/>
                    <a:pt x="551" y="63"/>
                    <a:pt x="547" y="51"/>
                  </a:cubicBezTo>
                  <a:cubicBezTo>
                    <a:pt x="542" y="40"/>
                    <a:pt x="545" y="30"/>
                    <a:pt x="539" y="24"/>
                  </a:cubicBezTo>
                  <a:cubicBezTo>
                    <a:pt x="530" y="18"/>
                    <a:pt x="518" y="17"/>
                    <a:pt x="511" y="18"/>
                  </a:cubicBezTo>
                  <a:cubicBezTo>
                    <a:pt x="505" y="19"/>
                    <a:pt x="505" y="33"/>
                    <a:pt x="500" y="34"/>
                  </a:cubicBezTo>
                  <a:cubicBezTo>
                    <a:pt x="494" y="35"/>
                    <a:pt x="484" y="32"/>
                    <a:pt x="478" y="28"/>
                  </a:cubicBezTo>
                  <a:cubicBezTo>
                    <a:pt x="473" y="31"/>
                    <a:pt x="460" y="11"/>
                    <a:pt x="460" y="11"/>
                  </a:cubicBezTo>
                  <a:cubicBezTo>
                    <a:pt x="432" y="1"/>
                    <a:pt x="460" y="19"/>
                    <a:pt x="423" y="22"/>
                  </a:cubicBezTo>
                  <a:cubicBezTo>
                    <a:pt x="402" y="11"/>
                    <a:pt x="411" y="0"/>
                    <a:pt x="390" y="24"/>
                  </a:cubicBezTo>
                  <a:cubicBezTo>
                    <a:pt x="366" y="55"/>
                    <a:pt x="384" y="47"/>
                    <a:pt x="379" y="88"/>
                  </a:cubicBezTo>
                  <a:cubicBezTo>
                    <a:pt x="369" y="93"/>
                    <a:pt x="353" y="94"/>
                    <a:pt x="342" y="97"/>
                  </a:cubicBezTo>
                  <a:cubicBezTo>
                    <a:pt x="331" y="103"/>
                    <a:pt x="319" y="91"/>
                    <a:pt x="310" y="100"/>
                  </a:cubicBezTo>
                  <a:cubicBezTo>
                    <a:pt x="302" y="103"/>
                    <a:pt x="297" y="111"/>
                    <a:pt x="293" y="117"/>
                  </a:cubicBezTo>
                  <a:cubicBezTo>
                    <a:pt x="287" y="124"/>
                    <a:pt x="285" y="133"/>
                    <a:pt x="275" y="137"/>
                  </a:cubicBezTo>
                  <a:cubicBezTo>
                    <a:pt x="244" y="149"/>
                    <a:pt x="253" y="136"/>
                    <a:pt x="236" y="138"/>
                  </a:cubicBezTo>
                  <a:cubicBezTo>
                    <a:pt x="199" y="138"/>
                    <a:pt x="216" y="153"/>
                    <a:pt x="197" y="157"/>
                  </a:cubicBezTo>
                  <a:cubicBezTo>
                    <a:pt x="182" y="156"/>
                    <a:pt x="164" y="161"/>
                    <a:pt x="153" y="158"/>
                  </a:cubicBezTo>
                  <a:cubicBezTo>
                    <a:pt x="142" y="154"/>
                    <a:pt x="140" y="133"/>
                    <a:pt x="129" y="136"/>
                  </a:cubicBezTo>
                  <a:cubicBezTo>
                    <a:pt x="98" y="147"/>
                    <a:pt x="117" y="157"/>
                    <a:pt x="86" y="176"/>
                  </a:cubicBezTo>
                  <a:cubicBezTo>
                    <a:pt x="91" y="168"/>
                    <a:pt x="69" y="205"/>
                    <a:pt x="69" y="205"/>
                  </a:cubicBezTo>
                  <a:cubicBezTo>
                    <a:pt x="63" y="220"/>
                    <a:pt x="68" y="226"/>
                    <a:pt x="67" y="238"/>
                  </a:cubicBezTo>
                  <a:cubicBezTo>
                    <a:pt x="66" y="251"/>
                    <a:pt x="68" y="273"/>
                    <a:pt x="65" y="280"/>
                  </a:cubicBezTo>
                  <a:cubicBezTo>
                    <a:pt x="62" y="287"/>
                    <a:pt x="52" y="274"/>
                    <a:pt x="49" y="278"/>
                  </a:cubicBezTo>
                  <a:cubicBezTo>
                    <a:pt x="46" y="283"/>
                    <a:pt x="49" y="294"/>
                    <a:pt x="49" y="303"/>
                  </a:cubicBezTo>
                  <a:cubicBezTo>
                    <a:pt x="49" y="318"/>
                    <a:pt x="46" y="330"/>
                    <a:pt x="48" y="336"/>
                  </a:cubicBezTo>
                  <a:cubicBezTo>
                    <a:pt x="50" y="342"/>
                    <a:pt x="61" y="337"/>
                    <a:pt x="63" y="340"/>
                  </a:cubicBezTo>
                  <a:cubicBezTo>
                    <a:pt x="65" y="344"/>
                    <a:pt x="61" y="351"/>
                    <a:pt x="61" y="356"/>
                  </a:cubicBezTo>
                  <a:cubicBezTo>
                    <a:pt x="61" y="360"/>
                    <a:pt x="68" y="369"/>
                    <a:pt x="61" y="370"/>
                  </a:cubicBezTo>
                  <a:cubicBezTo>
                    <a:pt x="53" y="372"/>
                    <a:pt x="26" y="366"/>
                    <a:pt x="17" y="366"/>
                  </a:cubicBezTo>
                  <a:cubicBezTo>
                    <a:pt x="10" y="367"/>
                    <a:pt x="1" y="367"/>
                    <a:pt x="1" y="370"/>
                  </a:cubicBezTo>
                  <a:cubicBezTo>
                    <a:pt x="0" y="374"/>
                    <a:pt x="10" y="381"/>
                    <a:pt x="12" y="388"/>
                  </a:cubicBezTo>
                  <a:cubicBezTo>
                    <a:pt x="13" y="396"/>
                    <a:pt x="7" y="412"/>
                    <a:pt x="11" y="416"/>
                  </a:cubicBezTo>
                  <a:cubicBezTo>
                    <a:pt x="15" y="420"/>
                    <a:pt x="31" y="408"/>
                    <a:pt x="35" y="413"/>
                  </a:cubicBezTo>
                  <a:cubicBezTo>
                    <a:pt x="39" y="418"/>
                    <a:pt x="33" y="438"/>
                    <a:pt x="35" y="444"/>
                  </a:cubicBezTo>
                  <a:cubicBezTo>
                    <a:pt x="37" y="451"/>
                    <a:pt x="44" y="450"/>
                    <a:pt x="46" y="456"/>
                  </a:cubicBezTo>
                  <a:cubicBezTo>
                    <a:pt x="48" y="461"/>
                    <a:pt x="47" y="474"/>
                    <a:pt x="50" y="480"/>
                  </a:cubicBezTo>
                  <a:cubicBezTo>
                    <a:pt x="52" y="486"/>
                    <a:pt x="59" y="486"/>
                    <a:pt x="62" y="494"/>
                  </a:cubicBezTo>
                  <a:cubicBezTo>
                    <a:pt x="67" y="505"/>
                    <a:pt x="56" y="515"/>
                    <a:pt x="66" y="531"/>
                  </a:cubicBezTo>
                  <a:cubicBezTo>
                    <a:pt x="70" y="539"/>
                    <a:pt x="79" y="536"/>
                    <a:pt x="85" y="543"/>
                  </a:cubicBezTo>
                  <a:cubicBezTo>
                    <a:pt x="90" y="550"/>
                    <a:pt x="93" y="565"/>
                    <a:pt x="98" y="574"/>
                  </a:cubicBezTo>
                  <a:cubicBezTo>
                    <a:pt x="103" y="583"/>
                    <a:pt x="104" y="586"/>
                    <a:pt x="112" y="597"/>
                  </a:cubicBezTo>
                  <a:cubicBezTo>
                    <a:pt x="130" y="618"/>
                    <a:pt x="127" y="617"/>
                    <a:pt x="148" y="636"/>
                  </a:cubicBezTo>
                  <a:cubicBezTo>
                    <a:pt x="139" y="674"/>
                    <a:pt x="155" y="665"/>
                    <a:pt x="173" y="691"/>
                  </a:cubicBezTo>
                  <a:cubicBezTo>
                    <a:pt x="180" y="710"/>
                    <a:pt x="175" y="723"/>
                    <a:pt x="181" y="738"/>
                  </a:cubicBezTo>
                  <a:cubicBezTo>
                    <a:pt x="186" y="755"/>
                    <a:pt x="200" y="779"/>
                    <a:pt x="207" y="791"/>
                  </a:cubicBezTo>
                  <a:cubicBezTo>
                    <a:pt x="216" y="801"/>
                    <a:pt x="215" y="813"/>
                    <a:pt x="224" y="815"/>
                  </a:cubicBezTo>
                  <a:cubicBezTo>
                    <a:pt x="231" y="820"/>
                    <a:pt x="244" y="815"/>
                    <a:pt x="249" y="818"/>
                  </a:cubicBezTo>
                  <a:cubicBezTo>
                    <a:pt x="254" y="822"/>
                    <a:pt x="259" y="827"/>
                    <a:pt x="259" y="833"/>
                  </a:cubicBezTo>
                  <a:cubicBezTo>
                    <a:pt x="261" y="838"/>
                    <a:pt x="263" y="845"/>
                    <a:pt x="262" y="849"/>
                  </a:cubicBezTo>
                  <a:cubicBezTo>
                    <a:pt x="260" y="852"/>
                    <a:pt x="257" y="853"/>
                    <a:pt x="249" y="854"/>
                  </a:cubicBezTo>
                  <a:cubicBezTo>
                    <a:pt x="238" y="857"/>
                    <a:pt x="215" y="855"/>
                    <a:pt x="215" y="855"/>
                  </a:cubicBezTo>
                  <a:cubicBezTo>
                    <a:pt x="209" y="858"/>
                    <a:pt x="219" y="860"/>
                    <a:pt x="218" y="872"/>
                  </a:cubicBezTo>
                  <a:cubicBezTo>
                    <a:pt x="216" y="876"/>
                    <a:pt x="205" y="878"/>
                    <a:pt x="204" y="883"/>
                  </a:cubicBezTo>
                  <a:cubicBezTo>
                    <a:pt x="202" y="888"/>
                    <a:pt x="209" y="892"/>
                    <a:pt x="210" y="899"/>
                  </a:cubicBezTo>
                  <a:cubicBezTo>
                    <a:pt x="211" y="907"/>
                    <a:pt x="209" y="919"/>
                    <a:pt x="209" y="929"/>
                  </a:cubicBezTo>
                  <a:cubicBezTo>
                    <a:pt x="209" y="938"/>
                    <a:pt x="211" y="942"/>
                    <a:pt x="211" y="956"/>
                  </a:cubicBezTo>
                  <a:cubicBezTo>
                    <a:pt x="211" y="968"/>
                    <a:pt x="216" y="1001"/>
                    <a:pt x="208" y="1011"/>
                  </a:cubicBezTo>
                  <a:cubicBezTo>
                    <a:pt x="207" y="1022"/>
                    <a:pt x="213" y="1021"/>
                    <a:pt x="206" y="1022"/>
                  </a:cubicBezTo>
                  <a:cubicBezTo>
                    <a:pt x="198" y="1022"/>
                    <a:pt x="172" y="1017"/>
                    <a:pt x="161" y="1017"/>
                  </a:cubicBezTo>
                  <a:cubicBezTo>
                    <a:pt x="157" y="1022"/>
                    <a:pt x="140" y="1013"/>
                    <a:pt x="139" y="1020"/>
                  </a:cubicBezTo>
                  <a:cubicBezTo>
                    <a:pt x="138" y="1031"/>
                    <a:pt x="140" y="1059"/>
                    <a:pt x="141" y="1070"/>
                  </a:cubicBezTo>
                  <a:cubicBezTo>
                    <a:pt x="143" y="1080"/>
                    <a:pt x="146" y="1076"/>
                    <a:pt x="148" y="1084"/>
                  </a:cubicBezTo>
                  <a:cubicBezTo>
                    <a:pt x="149" y="1092"/>
                    <a:pt x="147" y="1109"/>
                    <a:pt x="150" y="1116"/>
                  </a:cubicBezTo>
                  <a:cubicBezTo>
                    <a:pt x="153" y="1123"/>
                    <a:pt x="161" y="1121"/>
                    <a:pt x="164" y="1126"/>
                  </a:cubicBezTo>
                  <a:cubicBezTo>
                    <a:pt x="166" y="1132"/>
                    <a:pt x="162" y="1141"/>
                    <a:pt x="166" y="1150"/>
                  </a:cubicBezTo>
                  <a:cubicBezTo>
                    <a:pt x="170" y="1157"/>
                    <a:pt x="182" y="1174"/>
                    <a:pt x="190" y="1180"/>
                  </a:cubicBezTo>
                  <a:cubicBezTo>
                    <a:pt x="198" y="1188"/>
                    <a:pt x="208" y="1193"/>
                    <a:pt x="214" y="1201"/>
                  </a:cubicBezTo>
                  <a:cubicBezTo>
                    <a:pt x="222" y="1213"/>
                    <a:pt x="226" y="1217"/>
                    <a:pt x="230" y="1231"/>
                  </a:cubicBezTo>
                  <a:cubicBezTo>
                    <a:pt x="235" y="1242"/>
                    <a:pt x="226" y="1249"/>
                    <a:pt x="227" y="1256"/>
                  </a:cubicBezTo>
                  <a:cubicBezTo>
                    <a:pt x="228" y="1264"/>
                    <a:pt x="231" y="1270"/>
                    <a:pt x="239" y="1279"/>
                  </a:cubicBezTo>
                  <a:cubicBezTo>
                    <a:pt x="244" y="1291"/>
                    <a:pt x="264" y="1295"/>
                    <a:pt x="271" y="1306"/>
                  </a:cubicBezTo>
                  <a:cubicBezTo>
                    <a:pt x="275" y="1310"/>
                    <a:pt x="275" y="1313"/>
                    <a:pt x="280" y="1315"/>
                  </a:cubicBezTo>
                  <a:cubicBezTo>
                    <a:pt x="286" y="1318"/>
                    <a:pt x="283" y="1326"/>
                    <a:pt x="288" y="1330"/>
                  </a:cubicBezTo>
                  <a:cubicBezTo>
                    <a:pt x="291" y="1332"/>
                    <a:pt x="284" y="1342"/>
                    <a:pt x="286" y="1349"/>
                  </a:cubicBezTo>
                  <a:cubicBezTo>
                    <a:pt x="287" y="1356"/>
                    <a:pt x="295" y="1364"/>
                    <a:pt x="297" y="1372"/>
                  </a:cubicBezTo>
                  <a:cubicBezTo>
                    <a:pt x="300" y="1381"/>
                    <a:pt x="302" y="1390"/>
                    <a:pt x="303" y="1401"/>
                  </a:cubicBezTo>
                  <a:cubicBezTo>
                    <a:pt x="304" y="1413"/>
                    <a:pt x="303" y="1433"/>
                    <a:pt x="302" y="1442"/>
                  </a:cubicBezTo>
                  <a:cubicBezTo>
                    <a:pt x="302" y="1452"/>
                    <a:pt x="301" y="1454"/>
                    <a:pt x="300" y="1460"/>
                  </a:cubicBezTo>
                  <a:cubicBezTo>
                    <a:pt x="300" y="1466"/>
                    <a:pt x="295" y="1472"/>
                    <a:pt x="298" y="1479"/>
                  </a:cubicBezTo>
                  <a:cubicBezTo>
                    <a:pt x="313" y="1481"/>
                    <a:pt x="314" y="1497"/>
                    <a:pt x="319" y="1508"/>
                  </a:cubicBezTo>
                  <a:cubicBezTo>
                    <a:pt x="324" y="1519"/>
                    <a:pt x="323" y="1533"/>
                    <a:pt x="326" y="1545"/>
                  </a:cubicBezTo>
                  <a:cubicBezTo>
                    <a:pt x="348" y="1597"/>
                    <a:pt x="340" y="1574"/>
                    <a:pt x="336" y="1580"/>
                  </a:cubicBezTo>
                  <a:cubicBezTo>
                    <a:pt x="334" y="1583"/>
                    <a:pt x="356" y="1605"/>
                    <a:pt x="354" y="1612"/>
                  </a:cubicBezTo>
                  <a:cubicBezTo>
                    <a:pt x="360" y="1656"/>
                    <a:pt x="356" y="1617"/>
                    <a:pt x="358" y="1676"/>
                  </a:cubicBezTo>
                  <a:cubicBezTo>
                    <a:pt x="358" y="1694"/>
                    <a:pt x="363" y="1701"/>
                    <a:pt x="360" y="1720"/>
                  </a:cubicBezTo>
                  <a:cubicBezTo>
                    <a:pt x="358" y="1732"/>
                    <a:pt x="351" y="1738"/>
                    <a:pt x="347" y="1747"/>
                  </a:cubicBezTo>
                  <a:cubicBezTo>
                    <a:pt x="344" y="1757"/>
                    <a:pt x="343" y="1768"/>
                    <a:pt x="339" y="1777"/>
                  </a:cubicBezTo>
                  <a:cubicBezTo>
                    <a:pt x="332" y="1788"/>
                    <a:pt x="326" y="1797"/>
                    <a:pt x="320" y="1804"/>
                  </a:cubicBezTo>
                  <a:cubicBezTo>
                    <a:pt x="314" y="1811"/>
                    <a:pt x="303" y="1815"/>
                    <a:pt x="300" y="1821"/>
                  </a:cubicBezTo>
                  <a:cubicBezTo>
                    <a:pt x="296" y="1826"/>
                    <a:pt x="302" y="1832"/>
                    <a:pt x="300" y="1836"/>
                  </a:cubicBezTo>
                  <a:cubicBezTo>
                    <a:pt x="297" y="1839"/>
                    <a:pt x="287" y="1836"/>
                    <a:pt x="283" y="1842"/>
                  </a:cubicBezTo>
                  <a:cubicBezTo>
                    <a:pt x="279" y="1848"/>
                    <a:pt x="282" y="1862"/>
                    <a:pt x="277" y="1872"/>
                  </a:cubicBezTo>
                  <a:cubicBezTo>
                    <a:pt x="266" y="1884"/>
                    <a:pt x="249" y="1906"/>
                    <a:pt x="249" y="1906"/>
                  </a:cubicBezTo>
                  <a:cubicBezTo>
                    <a:pt x="236" y="1945"/>
                    <a:pt x="246" y="1894"/>
                    <a:pt x="219" y="1936"/>
                  </a:cubicBezTo>
                  <a:cubicBezTo>
                    <a:pt x="215" y="1940"/>
                    <a:pt x="208" y="1945"/>
                    <a:pt x="204" y="1949"/>
                  </a:cubicBezTo>
                  <a:cubicBezTo>
                    <a:pt x="197" y="1959"/>
                    <a:pt x="205" y="1977"/>
                    <a:pt x="194" y="1981"/>
                  </a:cubicBezTo>
                  <a:cubicBezTo>
                    <a:pt x="183" y="2002"/>
                    <a:pt x="172" y="1970"/>
                    <a:pt x="159" y="1990"/>
                  </a:cubicBezTo>
                  <a:cubicBezTo>
                    <a:pt x="150" y="1999"/>
                    <a:pt x="156" y="2011"/>
                    <a:pt x="153" y="2021"/>
                  </a:cubicBezTo>
                  <a:cubicBezTo>
                    <a:pt x="151" y="2029"/>
                    <a:pt x="155" y="2028"/>
                    <a:pt x="151" y="2038"/>
                  </a:cubicBezTo>
                  <a:cubicBezTo>
                    <a:pt x="147" y="2047"/>
                    <a:pt x="133" y="2067"/>
                    <a:pt x="128" y="2079"/>
                  </a:cubicBezTo>
                  <a:cubicBezTo>
                    <a:pt x="123" y="2090"/>
                    <a:pt x="124" y="2097"/>
                    <a:pt x="122" y="2106"/>
                  </a:cubicBezTo>
                  <a:cubicBezTo>
                    <a:pt x="118" y="2118"/>
                    <a:pt x="124" y="2122"/>
                    <a:pt x="117" y="2133"/>
                  </a:cubicBezTo>
                  <a:cubicBezTo>
                    <a:pt x="113" y="2139"/>
                    <a:pt x="106" y="2150"/>
                    <a:pt x="106" y="2150"/>
                  </a:cubicBezTo>
                  <a:cubicBezTo>
                    <a:pt x="104" y="2160"/>
                    <a:pt x="97" y="2169"/>
                    <a:pt x="97" y="2181"/>
                  </a:cubicBezTo>
                  <a:cubicBezTo>
                    <a:pt x="96" y="2192"/>
                    <a:pt x="100" y="2208"/>
                    <a:pt x="101" y="2222"/>
                  </a:cubicBezTo>
                  <a:cubicBezTo>
                    <a:pt x="101" y="2237"/>
                    <a:pt x="103" y="2259"/>
                    <a:pt x="99" y="2268"/>
                  </a:cubicBezTo>
                  <a:cubicBezTo>
                    <a:pt x="96" y="2277"/>
                    <a:pt x="84" y="2272"/>
                    <a:pt x="81" y="2279"/>
                  </a:cubicBezTo>
                  <a:cubicBezTo>
                    <a:pt x="77" y="2286"/>
                    <a:pt x="79" y="2302"/>
                    <a:pt x="80" y="2312"/>
                  </a:cubicBezTo>
                  <a:cubicBezTo>
                    <a:pt x="80" y="2320"/>
                    <a:pt x="86" y="2329"/>
                    <a:pt x="86" y="2342"/>
                  </a:cubicBezTo>
                  <a:cubicBezTo>
                    <a:pt x="86" y="2354"/>
                    <a:pt x="79" y="2377"/>
                    <a:pt x="81" y="2386"/>
                  </a:cubicBezTo>
                  <a:cubicBezTo>
                    <a:pt x="82" y="2395"/>
                    <a:pt x="90" y="2392"/>
                    <a:pt x="95" y="2396"/>
                  </a:cubicBezTo>
                  <a:cubicBezTo>
                    <a:pt x="99" y="2399"/>
                    <a:pt x="97" y="2406"/>
                    <a:pt x="106" y="2406"/>
                  </a:cubicBezTo>
                  <a:cubicBezTo>
                    <a:pt x="117" y="2407"/>
                    <a:pt x="138" y="2392"/>
                    <a:pt x="149" y="2394"/>
                  </a:cubicBezTo>
                  <a:cubicBezTo>
                    <a:pt x="159" y="2395"/>
                    <a:pt x="166" y="2404"/>
                    <a:pt x="169" y="2412"/>
                  </a:cubicBezTo>
                  <a:cubicBezTo>
                    <a:pt x="175" y="2424"/>
                    <a:pt x="158" y="2429"/>
                    <a:pt x="166" y="2443"/>
                  </a:cubicBezTo>
                  <a:cubicBezTo>
                    <a:pt x="170" y="2452"/>
                    <a:pt x="187" y="2456"/>
                    <a:pt x="196" y="2462"/>
                  </a:cubicBezTo>
                  <a:cubicBezTo>
                    <a:pt x="205" y="2468"/>
                    <a:pt x="211" y="2472"/>
                    <a:pt x="219" y="2481"/>
                  </a:cubicBezTo>
                  <a:cubicBezTo>
                    <a:pt x="230" y="2489"/>
                    <a:pt x="239" y="2507"/>
                    <a:pt x="249" y="2517"/>
                  </a:cubicBezTo>
                  <a:cubicBezTo>
                    <a:pt x="271" y="2538"/>
                    <a:pt x="254" y="2538"/>
                    <a:pt x="277" y="2554"/>
                  </a:cubicBezTo>
                  <a:cubicBezTo>
                    <a:pt x="284" y="2565"/>
                    <a:pt x="291" y="2562"/>
                    <a:pt x="296" y="2570"/>
                  </a:cubicBezTo>
                  <a:cubicBezTo>
                    <a:pt x="301" y="2579"/>
                    <a:pt x="300" y="2600"/>
                    <a:pt x="306" y="2606"/>
                  </a:cubicBezTo>
                  <a:cubicBezTo>
                    <a:pt x="312" y="2611"/>
                    <a:pt x="326" y="2601"/>
                    <a:pt x="332" y="2606"/>
                  </a:cubicBezTo>
                  <a:cubicBezTo>
                    <a:pt x="338" y="2611"/>
                    <a:pt x="338" y="2621"/>
                    <a:pt x="343" y="2635"/>
                  </a:cubicBezTo>
                  <a:cubicBezTo>
                    <a:pt x="344" y="2645"/>
                    <a:pt x="334" y="2659"/>
                    <a:pt x="335" y="2670"/>
                  </a:cubicBezTo>
                  <a:cubicBezTo>
                    <a:pt x="337" y="2681"/>
                    <a:pt x="343" y="2694"/>
                    <a:pt x="351" y="2702"/>
                  </a:cubicBezTo>
                  <a:cubicBezTo>
                    <a:pt x="354" y="2710"/>
                    <a:pt x="379" y="2718"/>
                    <a:pt x="386" y="2720"/>
                  </a:cubicBezTo>
                  <a:cubicBezTo>
                    <a:pt x="398" y="2724"/>
                    <a:pt x="418" y="2729"/>
                    <a:pt x="418" y="2729"/>
                  </a:cubicBezTo>
                  <a:cubicBezTo>
                    <a:pt x="426" y="2731"/>
                    <a:pt x="439" y="2747"/>
                    <a:pt x="447" y="2746"/>
                  </a:cubicBezTo>
                  <a:cubicBezTo>
                    <a:pt x="456" y="2745"/>
                    <a:pt x="459" y="2731"/>
                    <a:pt x="466" y="2727"/>
                  </a:cubicBezTo>
                  <a:cubicBezTo>
                    <a:pt x="472" y="2725"/>
                    <a:pt x="482" y="2720"/>
                    <a:pt x="487" y="2722"/>
                  </a:cubicBezTo>
                  <a:cubicBezTo>
                    <a:pt x="491" y="2724"/>
                    <a:pt x="489" y="2734"/>
                    <a:pt x="492" y="2739"/>
                  </a:cubicBezTo>
                  <a:cubicBezTo>
                    <a:pt x="496" y="2744"/>
                    <a:pt x="502" y="2753"/>
                    <a:pt x="507" y="2752"/>
                  </a:cubicBezTo>
                  <a:cubicBezTo>
                    <a:pt x="513" y="2750"/>
                    <a:pt x="519" y="2732"/>
                    <a:pt x="527" y="2733"/>
                  </a:cubicBezTo>
                  <a:cubicBezTo>
                    <a:pt x="536" y="2733"/>
                    <a:pt x="548" y="2749"/>
                    <a:pt x="556" y="2756"/>
                  </a:cubicBezTo>
                  <a:cubicBezTo>
                    <a:pt x="565" y="2762"/>
                    <a:pt x="572" y="2768"/>
                    <a:pt x="579" y="2770"/>
                  </a:cubicBezTo>
                  <a:cubicBezTo>
                    <a:pt x="588" y="2774"/>
                    <a:pt x="585" y="2765"/>
                    <a:pt x="598" y="2767"/>
                  </a:cubicBezTo>
                  <a:cubicBezTo>
                    <a:pt x="605" y="2769"/>
                    <a:pt x="611" y="2774"/>
                    <a:pt x="617" y="2781"/>
                  </a:cubicBezTo>
                  <a:cubicBezTo>
                    <a:pt x="625" y="2788"/>
                    <a:pt x="625" y="2800"/>
                    <a:pt x="633" y="2813"/>
                  </a:cubicBezTo>
                  <a:cubicBezTo>
                    <a:pt x="640" y="2820"/>
                    <a:pt x="656" y="2818"/>
                    <a:pt x="662" y="2824"/>
                  </a:cubicBezTo>
                  <a:cubicBezTo>
                    <a:pt x="668" y="2831"/>
                    <a:pt x="669" y="2847"/>
                    <a:pt x="669" y="2856"/>
                  </a:cubicBezTo>
                  <a:cubicBezTo>
                    <a:pt x="670" y="2866"/>
                    <a:pt x="647" y="2871"/>
                    <a:pt x="658" y="2879"/>
                  </a:cubicBezTo>
                  <a:cubicBezTo>
                    <a:pt x="656" y="2888"/>
                    <a:pt x="656" y="2899"/>
                    <a:pt x="662" y="2906"/>
                  </a:cubicBezTo>
                  <a:cubicBezTo>
                    <a:pt x="667" y="2913"/>
                    <a:pt x="682" y="2920"/>
                    <a:pt x="689" y="2920"/>
                  </a:cubicBezTo>
                  <a:cubicBezTo>
                    <a:pt x="697" y="2921"/>
                    <a:pt x="703" y="2911"/>
                    <a:pt x="709" y="2908"/>
                  </a:cubicBezTo>
                  <a:cubicBezTo>
                    <a:pt x="716" y="2906"/>
                    <a:pt x="718" y="2906"/>
                    <a:pt x="730" y="2906"/>
                  </a:cubicBezTo>
                  <a:cubicBezTo>
                    <a:pt x="754" y="2909"/>
                    <a:pt x="755" y="2916"/>
                    <a:pt x="779" y="2904"/>
                  </a:cubicBezTo>
                  <a:cubicBezTo>
                    <a:pt x="789" y="2900"/>
                    <a:pt x="783" y="2883"/>
                    <a:pt x="788" y="2877"/>
                  </a:cubicBezTo>
                  <a:cubicBezTo>
                    <a:pt x="794" y="2871"/>
                    <a:pt x="805" y="2872"/>
                    <a:pt x="811" y="2867"/>
                  </a:cubicBezTo>
                  <a:cubicBezTo>
                    <a:pt x="822" y="2859"/>
                    <a:pt x="825" y="2847"/>
                    <a:pt x="825" y="2847"/>
                  </a:cubicBezTo>
                  <a:cubicBezTo>
                    <a:pt x="835" y="2841"/>
                    <a:pt x="842" y="2838"/>
                    <a:pt x="843" y="2835"/>
                  </a:cubicBezTo>
                  <a:cubicBezTo>
                    <a:pt x="843" y="2831"/>
                    <a:pt x="832" y="2829"/>
                    <a:pt x="828" y="2824"/>
                  </a:cubicBezTo>
                  <a:cubicBezTo>
                    <a:pt x="827" y="2817"/>
                    <a:pt x="822" y="2813"/>
                    <a:pt x="816" y="2808"/>
                  </a:cubicBezTo>
                  <a:cubicBezTo>
                    <a:pt x="806" y="2802"/>
                    <a:pt x="799" y="2797"/>
                    <a:pt x="793" y="2792"/>
                  </a:cubicBezTo>
                  <a:cubicBezTo>
                    <a:pt x="787" y="2786"/>
                    <a:pt x="786" y="2779"/>
                    <a:pt x="778" y="2772"/>
                  </a:cubicBezTo>
                  <a:cubicBezTo>
                    <a:pt x="765" y="2763"/>
                    <a:pt x="751" y="2761"/>
                    <a:pt x="743" y="2754"/>
                  </a:cubicBezTo>
                  <a:cubicBezTo>
                    <a:pt x="734" y="2747"/>
                    <a:pt x="731" y="2739"/>
                    <a:pt x="726" y="2729"/>
                  </a:cubicBezTo>
                  <a:cubicBezTo>
                    <a:pt x="720" y="2721"/>
                    <a:pt x="720" y="2704"/>
                    <a:pt x="714" y="2695"/>
                  </a:cubicBezTo>
                  <a:cubicBezTo>
                    <a:pt x="707" y="2687"/>
                    <a:pt x="696" y="2685"/>
                    <a:pt x="689" y="2679"/>
                  </a:cubicBezTo>
                  <a:cubicBezTo>
                    <a:pt x="676" y="2669"/>
                    <a:pt x="681" y="2666"/>
                    <a:pt x="667" y="2661"/>
                  </a:cubicBezTo>
                  <a:cubicBezTo>
                    <a:pt x="658" y="2658"/>
                    <a:pt x="664" y="2652"/>
                    <a:pt x="656" y="2652"/>
                  </a:cubicBezTo>
                  <a:cubicBezTo>
                    <a:pt x="649" y="2651"/>
                    <a:pt x="634" y="2657"/>
                    <a:pt x="623" y="2658"/>
                  </a:cubicBezTo>
                  <a:cubicBezTo>
                    <a:pt x="611" y="2658"/>
                    <a:pt x="601" y="2656"/>
                    <a:pt x="591" y="2656"/>
                  </a:cubicBezTo>
                  <a:cubicBezTo>
                    <a:pt x="576" y="2657"/>
                    <a:pt x="570" y="2652"/>
                    <a:pt x="562" y="2656"/>
                  </a:cubicBezTo>
                  <a:cubicBezTo>
                    <a:pt x="555" y="2659"/>
                    <a:pt x="554" y="2674"/>
                    <a:pt x="546" y="2677"/>
                  </a:cubicBezTo>
                  <a:cubicBezTo>
                    <a:pt x="536" y="2674"/>
                    <a:pt x="522" y="2686"/>
                    <a:pt x="516" y="2674"/>
                  </a:cubicBezTo>
                  <a:cubicBezTo>
                    <a:pt x="509" y="2671"/>
                    <a:pt x="511" y="2654"/>
                    <a:pt x="507" y="2646"/>
                  </a:cubicBezTo>
                  <a:cubicBezTo>
                    <a:pt x="504" y="2638"/>
                    <a:pt x="497" y="2638"/>
                    <a:pt x="493" y="2629"/>
                  </a:cubicBezTo>
                  <a:cubicBezTo>
                    <a:pt x="489" y="2620"/>
                    <a:pt x="487" y="2605"/>
                    <a:pt x="482" y="2594"/>
                  </a:cubicBezTo>
                  <a:cubicBezTo>
                    <a:pt x="478" y="2583"/>
                    <a:pt x="469" y="2570"/>
                    <a:pt x="464" y="2561"/>
                  </a:cubicBezTo>
                  <a:cubicBezTo>
                    <a:pt x="459" y="2547"/>
                    <a:pt x="457" y="2546"/>
                    <a:pt x="455" y="2540"/>
                  </a:cubicBezTo>
                  <a:cubicBezTo>
                    <a:pt x="453" y="2533"/>
                    <a:pt x="450" y="2528"/>
                    <a:pt x="453" y="2523"/>
                  </a:cubicBezTo>
                  <a:cubicBezTo>
                    <a:pt x="460" y="2520"/>
                    <a:pt x="472" y="2507"/>
                    <a:pt x="478" y="2511"/>
                  </a:cubicBezTo>
                  <a:cubicBezTo>
                    <a:pt x="482" y="2513"/>
                    <a:pt x="489" y="2531"/>
                    <a:pt x="491" y="2540"/>
                  </a:cubicBezTo>
                  <a:cubicBezTo>
                    <a:pt x="493" y="2548"/>
                    <a:pt x="488" y="2556"/>
                    <a:pt x="490" y="2563"/>
                  </a:cubicBezTo>
                  <a:cubicBezTo>
                    <a:pt x="493" y="2568"/>
                    <a:pt x="505" y="2581"/>
                    <a:pt x="505" y="2581"/>
                  </a:cubicBezTo>
                  <a:cubicBezTo>
                    <a:pt x="509" y="2600"/>
                    <a:pt x="498" y="2604"/>
                    <a:pt x="517" y="2615"/>
                  </a:cubicBezTo>
                  <a:cubicBezTo>
                    <a:pt x="523" y="2622"/>
                    <a:pt x="520" y="2627"/>
                    <a:pt x="529" y="2629"/>
                  </a:cubicBezTo>
                  <a:cubicBezTo>
                    <a:pt x="535" y="2631"/>
                    <a:pt x="545" y="2631"/>
                    <a:pt x="551" y="2629"/>
                  </a:cubicBezTo>
                  <a:cubicBezTo>
                    <a:pt x="556" y="2627"/>
                    <a:pt x="565" y="2621"/>
                    <a:pt x="565" y="2616"/>
                  </a:cubicBezTo>
                  <a:cubicBezTo>
                    <a:pt x="565" y="2611"/>
                    <a:pt x="549" y="2608"/>
                    <a:pt x="545" y="2602"/>
                  </a:cubicBezTo>
                  <a:cubicBezTo>
                    <a:pt x="540" y="2595"/>
                    <a:pt x="544" y="2591"/>
                    <a:pt x="540" y="2579"/>
                  </a:cubicBezTo>
                  <a:cubicBezTo>
                    <a:pt x="536" y="2568"/>
                    <a:pt x="525" y="2545"/>
                    <a:pt x="522" y="2529"/>
                  </a:cubicBezTo>
                  <a:cubicBezTo>
                    <a:pt x="516" y="2517"/>
                    <a:pt x="509" y="2515"/>
                    <a:pt x="502" y="2502"/>
                  </a:cubicBezTo>
                  <a:cubicBezTo>
                    <a:pt x="498" y="2487"/>
                    <a:pt x="488" y="2468"/>
                    <a:pt x="487" y="2454"/>
                  </a:cubicBezTo>
                  <a:cubicBezTo>
                    <a:pt x="482" y="2442"/>
                    <a:pt x="480" y="2437"/>
                    <a:pt x="478" y="2427"/>
                  </a:cubicBezTo>
                  <a:cubicBezTo>
                    <a:pt x="476" y="2418"/>
                    <a:pt x="482" y="2404"/>
                    <a:pt x="480" y="2395"/>
                  </a:cubicBezTo>
                  <a:cubicBezTo>
                    <a:pt x="478" y="2386"/>
                    <a:pt x="472" y="2372"/>
                    <a:pt x="465" y="2371"/>
                  </a:cubicBezTo>
                  <a:cubicBezTo>
                    <a:pt x="458" y="2370"/>
                    <a:pt x="442" y="2389"/>
                    <a:pt x="438" y="2392"/>
                  </a:cubicBezTo>
                  <a:cubicBezTo>
                    <a:pt x="433" y="2395"/>
                    <a:pt x="442" y="2395"/>
                    <a:pt x="440" y="2390"/>
                  </a:cubicBezTo>
                  <a:cubicBezTo>
                    <a:pt x="438" y="2385"/>
                    <a:pt x="427" y="2374"/>
                    <a:pt x="424" y="2361"/>
                  </a:cubicBezTo>
                  <a:cubicBezTo>
                    <a:pt x="421" y="2347"/>
                    <a:pt x="424" y="2314"/>
                    <a:pt x="422" y="2304"/>
                  </a:cubicBezTo>
                  <a:cubicBezTo>
                    <a:pt x="420" y="2295"/>
                    <a:pt x="412" y="2313"/>
                    <a:pt x="409" y="2304"/>
                  </a:cubicBezTo>
                  <a:cubicBezTo>
                    <a:pt x="407" y="2295"/>
                    <a:pt x="410" y="2262"/>
                    <a:pt x="407" y="2249"/>
                  </a:cubicBezTo>
                  <a:cubicBezTo>
                    <a:pt x="407" y="2236"/>
                    <a:pt x="397" y="2234"/>
                    <a:pt x="395" y="2227"/>
                  </a:cubicBezTo>
                  <a:cubicBezTo>
                    <a:pt x="393" y="2220"/>
                    <a:pt x="399" y="2210"/>
                    <a:pt x="393" y="2206"/>
                  </a:cubicBezTo>
                  <a:cubicBezTo>
                    <a:pt x="386" y="2201"/>
                    <a:pt x="366" y="2203"/>
                    <a:pt x="356" y="2202"/>
                  </a:cubicBezTo>
                  <a:cubicBezTo>
                    <a:pt x="345" y="2202"/>
                    <a:pt x="335" y="2202"/>
                    <a:pt x="325" y="2202"/>
                  </a:cubicBezTo>
                  <a:cubicBezTo>
                    <a:pt x="315" y="2202"/>
                    <a:pt x="305" y="2199"/>
                    <a:pt x="298" y="2202"/>
                  </a:cubicBezTo>
                  <a:cubicBezTo>
                    <a:pt x="291" y="2204"/>
                    <a:pt x="289" y="2215"/>
                    <a:pt x="283" y="2214"/>
                  </a:cubicBezTo>
                  <a:cubicBezTo>
                    <a:pt x="277" y="2212"/>
                    <a:pt x="263" y="2196"/>
                    <a:pt x="260" y="2191"/>
                  </a:cubicBezTo>
                  <a:cubicBezTo>
                    <a:pt x="262" y="2186"/>
                    <a:pt x="260" y="2167"/>
                    <a:pt x="262" y="2149"/>
                  </a:cubicBezTo>
                  <a:cubicBezTo>
                    <a:pt x="262" y="2130"/>
                    <a:pt x="253" y="2090"/>
                    <a:pt x="255" y="2073"/>
                  </a:cubicBezTo>
                  <a:cubicBezTo>
                    <a:pt x="257" y="2054"/>
                    <a:pt x="269" y="2068"/>
                    <a:pt x="271" y="2049"/>
                  </a:cubicBezTo>
                  <a:cubicBezTo>
                    <a:pt x="274" y="2037"/>
                    <a:pt x="280" y="2007"/>
                    <a:pt x="280" y="1993"/>
                  </a:cubicBezTo>
                  <a:cubicBezTo>
                    <a:pt x="280" y="1979"/>
                    <a:pt x="271" y="1974"/>
                    <a:pt x="273" y="1967"/>
                  </a:cubicBezTo>
                  <a:cubicBezTo>
                    <a:pt x="276" y="1960"/>
                    <a:pt x="291" y="1963"/>
                    <a:pt x="295" y="1952"/>
                  </a:cubicBezTo>
                  <a:cubicBezTo>
                    <a:pt x="300" y="1941"/>
                    <a:pt x="299" y="1908"/>
                    <a:pt x="304" y="1900"/>
                  </a:cubicBezTo>
                  <a:cubicBezTo>
                    <a:pt x="308" y="1895"/>
                    <a:pt x="324" y="1908"/>
                    <a:pt x="329" y="1904"/>
                  </a:cubicBezTo>
                  <a:cubicBezTo>
                    <a:pt x="333" y="1899"/>
                    <a:pt x="329" y="1881"/>
                    <a:pt x="331" y="1874"/>
                  </a:cubicBezTo>
                  <a:cubicBezTo>
                    <a:pt x="332" y="1865"/>
                    <a:pt x="335" y="1883"/>
                    <a:pt x="343" y="1870"/>
                  </a:cubicBezTo>
                  <a:cubicBezTo>
                    <a:pt x="345" y="1860"/>
                    <a:pt x="343" y="1820"/>
                    <a:pt x="345" y="1810"/>
                  </a:cubicBezTo>
                  <a:cubicBezTo>
                    <a:pt x="347" y="1799"/>
                    <a:pt x="353" y="1813"/>
                    <a:pt x="355" y="1808"/>
                  </a:cubicBezTo>
                  <a:cubicBezTo>
                    <a:pt x="358" y="1804"/>
                    <a:pt x="356" y="1793"/>
                    <a:pt x="358" y="1786"/>
                  </a:cubicBezTo>
                  <a:cubicBezTo>
                    <a:pt x="364" y="1782"/>
                    <a:pt x="359" y="1771"/>
                    <a:pt x="366" y="1761"/>
                  </a:cubicBezTo>
                  <a:cubicBezTo>
                    <a:pt x="369" y="1756"/>
                    <a:pt x="373" y="1765"/>
                    <a:pt x="377" y="1758"/>
                  </a:cubicBezTo>
                  <a:cubicBezTo>
                    <a:pt x="380" y="1750"/>
                    <a:pt x="385" y="1725"/>
                    <a:pt x="389" y="1714"/>
                  </a:cubicBezTo>
                  <a:cubicBezTo>
                    <a:pt x="392" y="1704"/>
                    <a:pt x="400" y="1700"/>
                    <a:pt x="403" y="1693"/>
                  </a:cubicBezTo>
                  <a:cubicBezTo>
                    <a:pt x="406" y="1684"/>
                    <a:pt x="404" y="1666"/>
                    <a:pt x="407" y="1658"/>
                  </a:cubicBezTo>
                  <a:cubicBezTo>
                    <a:pt x="408" y="1649"/>
                    <a:pt x="413" y="1670"/>
                    <a:pt x="420" y="1648"/>
                  </a:cubicBezTo>
                  <a:cubicBezTo>
                    <a:pt x="422" y="1638"/>
                    <a:pt x="422" y="1606"/>
                    <a:pt x="420" y="1597"/>
                  </a:cubicBezTo>
                  <a:cubicBezTo>
                    <a:pt x="419" y="1588"/>
                    <a:pt x="412" y="1597"/>
                    <a:pt x="411" y="1594"/>
                  </a:cubicBezTo>
                  <a:cubicBezTo>
                    <a:pt x="411" y="1591"/>
                    <a:pt x="415" y="1585"/>
                    <a:pt x="418" y="1581"/>
                  </a:cubicBezTo>
                  <a:cubicBezTo>
                    <a:pt x="420" y="1578"/>
                    <a:pt x="423" y="1581"/>
                    <a:pt x="424" y="1572"/>
                  </a:cubicBezTo>
                  <a:cubicBezTo>
                    <a:pt x="424" y="1563"/>
                    <a:pt x="422" y="1536"/>
                    <a:pt x="424" y="1526"/>
                  </a:cubicBezTo>
                  <a:cubicBezTo>
                    <a:pt x="425" y="1517"/>
                    <a:pt x="430" y="1522"/>
                    <a:pt x="432" y="1514"/>
                  </a:cubicBezTo>
                  <a:cubicBezTo>
                    <a:pt x="433" y="1505"/>
                    <a:pt x="422" y="1489"/>
                    <a:pt x="438" y="1476"/>
                  </a:cubicBezTo>
                  <a:cubicBezTo>
                    <a:pt x="442" y="1456"/>
                    <a:pt x="440" y="1442"/>
                    <a:pt x="438" y="1431"/>
                  </a:cubicBezTo>
                  <a:cubicBezTo>
                    <a:pt x="436" y="1419"/>
                    <a:pt x="429" y="1415"/>
                    <a:pt x="427" y="1406"/>
                  </a:cubicBezTo>
                  <a:cubicBezTo>
                    <a:pt x="423" y="1395"/>
                    <a:pt x="430" y="1390"/>
                    <a:pt x="427" y="1379"/>
                  </a:cubicBezTo>
                  <a:cubicBezTo>
                    <a:pt x="424" y="1373"/>
                    <a:pt x="455" y="1381"/>
                    <a:pt x="455" y="1381"/>
                  </a:cubicBezTo>
                  <a:cubicBezTo>
                    <a:pt x="457" y="1376"/>
                    <a:pt x="463" y="1367"/>
                    <a:pt x="468" y="1364"/>
                  </a:cubicBezTo>
                  <a:cubicBezTo>
                    <a:pt x="474" y="1364"/>
                    <a:pt x="494" y="1365"/>
                    <a:pt x="499" y="1368"/>
                  </a:cubicBezTo>
                  <a:cubicBezTo>
                    <a:pt x="507" y="1369"/>
                    <a:pt x="508" y="1367"/>
                    <a:pt x="517" y="1368"/>
                  </a:cubicBezTo>
                  <a:cubicBezTo>
                    <a:pt x="544" y="1358"/>
                    <a:pt x="520" y="1370"/>
                    <a:pt x="553" y="1371"/>
                  </a:cubicBezTo>
                  <a:cubicBezTo>
                    <a:pt x="562" y="1371"/>
                    <a:pt x="572" y="1367"/>
                    <a:pt x="577" y="1373"/>
                  </a:cubicBezTo>
                  <a:cubicBezTo>
                    <a:pt x="582" y="1379"/>
                    <a:pt x="578" y="1397"/>
                    <a:pt x="581" y="1406"/>
                  </a:cubicBezTo>
                  <a:cubicBezTo>
                    <a:pt x="596" y="1429"/>
                    <a:pt x="587" y="1403"/>
                    <a:pt x="596" y="1429"/>
                  </a:cubicBezTo>
                  <a:cubicBezTo>
                    <a:pt x="603" y="1447"/>
                    <a:pt x="603" y="1481"/>
                    <a:pt x="603" y="1498"/>
                  </a:cubicBezTo>
                  <a:cubicBezTo>
                    <a:pt x="604" y="1515"/>
                    <a:pt x="605" y="1524"/>
                    <a:pt x="605" y="1535"/>
                  </a:cubicBezTo>
                  <a:cubicBezTo>
                    <a:pt x="605" y="1546"/>
                    <a:pt x="595" y="1561"/>
                    <a:pt x="603" y="1566"/>
                  </a:cubicBezTo>
                  <a:cubicBezTo>
                    <a:pt x="610" y="1578"/>
                    <a:pt x="629" y="1551"/>
                    <a:pt x="652" y="1564"/>
                  </a:cubicBezTo>
                  <a:cubicBezTo>
                    <a:pt x="657" y="1563"/>
                    <a:pt x="703" y="1562"/>
                    <a:pt x="707" y="1558"/>
                  </a:cubicBezTo>
                  <a:cubicBezTo>
                    <a:pt x="717" y="1548"/>
                    <a:pt x="726" y="1561"/>
                    <a:pt x="738" y="1558"/>
                  </a:cubicBezTo>
                  <a:cubicBezTo>
                    <a:pt x="752" y="1560"/>
                    <a:pt x="748" y="1544"/>
                    <a:pt x="760" y="1549"/>
                  </a:cubicBezTo>
                  <a:cubicBezTo>
                    <a:pt x="771" y="1551"/>
                    <a:pt x="757" y="1578"/>
                    <a:pt x="766" y="1583"/>
                  </a:cubicBezTo>
                  <a:cubicBezTo>
                    <a:pt x="770" y="1588"/>
                    <a:pt x="778" y="1576"/>
                    <a:pt x="783" y="1579"/>
                  </a:cubicBezTo>
                  <a:cubicBezTo>
                    <a:pt x="787" y="1582"/>
                    <a:pt x="791" y="1601"/>
                    <a:pt x="795" y="1601"/>
                  </a:cubicBezTo>
                  <a:cubicBezTo>
                    <a:pt x="799" y="1602"/>
                    <a:pt x="802" y="1586"/>
                    <a:pt x="807" y="1583"/>
                  </a:cubicBezTo>
                  <a:cubicBezTo>
                    <a:pt x="813" y="1580"/>
                    <a:pt x="823" y="1581"/>
                    <a:pt x="828" y="1586"/>
                  </a:cubicBezTo>
                  <a:cubicBezTo>
                    <a:pt x="834" y="1604"/>
                    <a:pt x="830" y="1608"/>
                    <a:pt x="838" y="1611"/>
                  </a:cubicBezTo>
                  <a:cubicBezTo>
                    <a:pt x="843" y="1605"/>
                    <a:pt x="839" y="1633"/>
                    <a:pt x="846" y="1631"/>
                  </a:cubicBezTo>
                  <a:cubicBezTo>
                    <a:pt x="868" y="1643"/>
                    <a:pt x="848" y="1644"/>
                    <a:pt x="870" y="1658"/>
                  </a:cubicBezTo>
                  <a:cubicBezTo>
                    <a:pt x="878" y="1666"/>
                    <a:pt x="883" y="1660"/>
                    <a:pt x="892" y="1660"/>
                  </a:cubicBezTo>
                  <a:cubicBezTo>
                    <a:pt x="897" y="1662"/>
                    <a:pt x="890" y="1672"/>
                    <a:pt x="894" y="1673"/>
                  </a:cubicBezTo>
                  <a:cubicBezTo>
                    <a:pt x="899" y="1674"/>
                    <a:pt x="915" y="1673"/>
                    <a:pt x="921" y="1670"/>
                  </a:cubicBezTo>
                  <a:cubicBezTo>
                    <a:pt x="926" y="1667"/>
                    <a:pt x="926" y="1656"/>
                    <a:pt x="929" y="1657"/>
                  </a:cubicBezTo>
                  <a:cubicBezTo>
                    <a:pt x="932" y="1658"/>
                    <a:pt x="939" y="1670"/>
                    <a:pt x="942" y="1677"/>
                  </a:cubicBezTo>
                  <a:cubicBezTo>
                    <a:pt x="952" y="1679"/>
                    <a:pt x="946" y="1692"/>
                    <a:pt x="950" y="1698"/>
                  </a:cubicBezTo>
                  <a:cubicBezTo>
                    <a:pt x="956" y="1700"/>
                    <a:pt x="958" y="1708"/>
                    <a:pt x="961" y="1714"/>
                  </a:cubicBezTo>
                  <a:cubicBezTo>
                    <a:pt x="963" y="1720"/>
                    <a:pt x="965" y="1729"/>
                    <a:pt x="966" y="1736"/>
                  </a:cubicBezTo>
                  <a:cubicBezTo>
                    <a:pt x="968" y="1742"/>
                    <a:pt x="968" y="1749"/>
                    <a:pt x="970" y="1754"/>
                  </a:cubicBezTo>
                  <a:cubicBezTo>
                    <a:pt x="979" y="1771"/>
                    <a:pt x="971" y="1758"/>
                    <a:pt x="981" y="1767"/>
                  </a:cubicBezTo>
                  <a:cubicBezTo>
                    <a:pt x="983" y="1772"/>
                    <a:pt x="986" y="1779"/>
                    <a:pt x="988" y="1785"/>
                  </a:cubicBezTo>
                  <a:cubicBezTo>
                    <a:pt x="989" y="1790"/>
                    <a:pt x="986" y="1799"/>
                    <a:pt x="989" y="1799"/>
                  </a:cubicBezTo>
                  <a:cubicBezTo>
                    <a:pt x="992" y="1799"/>
                    <a:pt x="1002" y="1789"/>
                    <a:pt x="1004" y="1785"/>
                  </a:cubicBezTo>
                  <a:cubicBezTo>
                    <a:pt x="1007" y="1781"/>
                    <a:pt x="999" y="1781"/>
                    <a:pt x="1000" y="1775"/>
                  </a:cubicBezTo>
                  <a:cubicBezTo>
                    <a:pt x="1001" y="1770"/>
                    <a:pt x="1007" y="1759"/>
                    <a:pt x="1006" y="1750"/>
                  </a:cubicBezTo>
                  <a:cubicBezTo>
                    <a:pt x="1006" y="1741"/>
                    <a:pt x="999" y="1732"/>
                    <a:pt x="996" y="1722"/>
                  </a:cubicBezTo>
                  <a:cubicBezTo>
                    <a:pt x="995" y="1708"/>
                    <a:pt x="983" y="1707"/>
                    <a:pt x="985" y="1691"/>
                  </a:cubicBezTo>
                  <a:cubicBezTo>
                    <a:pt x="981" y="1681"/>
                    <a:pt x="975" y="1668"/>
                    <a:pt x="975" y="1663"/>
                  </a:cubicBezTo>
                  <a:cubicBezTo>
                    <a:pt x="976" y="1657"/>
                    <a:pt x="986" y="1662"/>
                    <a:pt x="988" y="1656"/>
                  </a:cubicBezTo>
                  <a:cubicBezTo>
                    <a:pt x="990" y="1651"/>
                    <a:pt x="990" y="1635"/>
                    <a:pt x="988" y="1629"/>
                  </a:cubicBezTo>
                  <a:cubicBezTo>
                    <a:pt x="986" y="1620"/>
                    <a:pt x="981" y="1626"/>
                    <a:pt x="977" y="1618"/>
                  </a:cubicBezTo>
                  <a:cubicBezTo>
                    <a:pt x="973" y="1611"/>
                    <a:pt x="979" y="1587"/>
                    <a:pt x="975" y="1581"/>
                  </a:cubicBezTo>
                  <a:cubicBezTo>
                    <a:pt x="966" y="1570"/>
                    <a:pt x="960" y="1571"/>
                    <a:pt x="952" y="1560"/>
                  </a:cubicBezTo>
                  <a:cubicBezTo>
                    <a:pt x="946" y="1555"/>
                    <a:pt x="951" y="1548"/>
                    <a:pt x="946" y="1545"/>
                  </a:cubicBezTo>
                  <a:cubicBezTo>
                    <a:pt x="940" y="1542"/>
                    <a:pt x="922" y="1547"/>
                    <a:pt x="919" y="1542"/>
                  </a:cubicBezTo>
                  <a:cubicBezTo>
                    <a:pt x="914" y="1537"/>
                    <a:pt x="925" y="1527"/>
                    <a:pt x="925" y="1512"/>
                  </a:cubicBezTo>
                  <a:cubicBezTo>
                    <a:pt x="924" y="1501"/>
                    <a:pt x="917" y="1485"/>
                    <a:pt x="913" y="1476"/>
                  </a:cubicBezTo>
                  <a:cubicBezTo>
                    <a:pt x="909" y="1468"/>
                    <a:pt x="901" y="1467"/>
                    <a:pt x="900" y="1462"/>
                  </a:cubicBezTo>
                  <a:cubicBezTo>
                    <a:pt x="899" y="1457"/>
                    <a:pt x="907" y="1451"/>
                    <a:pt x="903" y="1445"/>
                  </a:cubicBezTo>
                  <a:cubicBezTo>
                    <a:pt x="892" y="1430"/>
                    <a:pt x="874" y="1426"/>
                    <a:pt x="874" y="1426"/>
                  </a:cubicBezTo>
                  <a:cubicBezTo>
                    <a:pt x="868" y="1420"/>
                    <a:pt x="880" y="1415"/>
                    <a:pt x="880" y="1408"/>
                  </a:cubicBezTo>
                  <a:cubicBezTo>
                    <a:pt x="880" y="1402"/>
                    <a:pt x="874" y="1396"/>
                    <a:pt x="875" y="1388"/>
                  </a:cubicBezTo>
                  <a:cubicBezTo>
                    <a:pt x="877" y="1379"/>
                    <a:pt x="884" y="1365"/>
                    <a:pt x="890" y="1360"/>
                  </a:cubicBezTo>
                  <a:cubicBezTo>
                    <a:pt x="895" y="1354"/>
                    <a:pt x="907" y="1365"/>
                    <a:pt x="909" y="1354"/>
                  </a:cubicBezTo>
                  <a:cubicBezTo>
                    <a:pt x="911" y="1343"/>
                    <a:pt x="896" y="1308"/>
                    <a:pt x="900" y="1293"/>
                  </a:cubicBezTo>
                  <a:cubicBezTo>
                    <a:pt x="906" y="1281"/>
                    <a:pt x="926" y="1275"/>
                    <a:pt x="935" y="1268"/>
                  </a:cubicBezTo>
                  <a:cubicBezTo>
                    <a:pt x="945" y="1262"/>
                    <a:pt x="952" y="1261"/>
                    <a:pt x="959" y="1256"/>
                  </a:cubicBezTo>
                  <a:cubicBezTo>
                    <a:pt x="965" y="1244"/>
                    <a:pt x="966" y="1249"/>
                    <a:pt x="977" y="1241"/>
                  </a:cubicBezTo>
                  <a:cubicBezTo>
                    <a:pt x="983" y="1238"/>
                    <a:pt x="981" y="1220"/>
                    <a:pt x="981" y="1220"/>
                  </a:cubicBezTo>
                  <a:cubicBezTo>
                    <a:pt x="1016" y="1223"/>
                    <a:pt x="1027" y="1216"/>
                    <a:pt x="1058" y="1227"/>
                  </a:cubicBezTo>
                  <a:cubicBezTo>
                    <a:pt x="1076" y="1229"/>
                    <a:pt x="1078" y="1232"/>
                    <a:pt x="1086" y="1232"/>
                  </a:cubicBezTo>
                  <a:cubicBezTo>
                    <a:pt x="1090" y="1235"/>
                    <a:pt x="1076" y="1243"/>
                    <a:pt x="1082" y="1247"/>
                  </a:cubicBezTo>
                  <a:cubicBezTo>
                    <a:pt x="1088" y="1251"/>
                    <a:pt x="1114" y="1257"/>
                    <a:pt x="1125" y="1257"/>
                  </a:cubicBezTo>
                  <a:cubicBezTo>
                    <a:pt x="1136" y="1257"/>
                    <a:pt x="1142" y="1248"/>
                    <a:pt x="1149" y="1245"/>
                  </a:cubicBezTo>
                  <a:cubicBezTo>
                    <a:pt x="1158" y="1243"/>
                    <a:pt x="1157" y="1238"/>
                    <a:pt x="1166" y="1236"/>
                  </a:cubicBezTo>
                  <a:cubicBezTo>
                    <a:pt x="1171" y="1234"/>
                    <a:pt x="1178" y="1250"/>
                    <a:pt x="1184" y="1253"/>
                  </a:cubicBezTo>
                  <a:cubicBezTo>
                    <a:pt x="1199" y="1259"/>
                    <a:pt x="1198" y="1255"/>
                    <a:pt x="1211" y="1265"/>
                  </a:cubicBezTo>
                  <a:cubicBezTo>
                    <a:pt x="1216" y="1265"/>
                    <a:pt x="1224" y="1242"/>
                    <a:pt x="1229" y="1233"/>
                  </a:cubicBezTo>
                  <a:cubicBezTo>
                    <a:pt x="1234" y="1228"/>
                    <a:pt x="1239" y="1232"/>
                    <a:pt x="1242" y="1233"/>
                  </a:cubicBezTo>
                  <a:cubicBezTo>
                    <a:pt x="1245" y="1234"/>
                    <a:pt x="1244" y="1238"/>
                    <a:pt x="1248" y="1242"/>
                  </a:cubicBezTo>
                  <a:cubicBezTo>
                    <a:pt x="1256" y="1244"/>
                    <a:pt x="1258" y="1260"/>
                    <a:pt x="1263" y="1259"/>
                  </a:cubicBezTo>
                  <a:cubicBezTo>
                    <a:pt x="1268" y="1260"/>
                    <a:pt x="1274" y="1249"/>
                    <a:pt x="1280" y="1247"/>
                  </a:cubicBezTo>
                  <a:cubicBezTo>
                    <a:pt x="1286" y="1245"/>
                    <a:pt x="1291" y="1245"/>
                    <a:pt x="1298" y="1244"/>
                  </a:cubicBezTo>
                  <a:cubicBezTo>
                    <a:pt x="1303" y="1248"/>
                    <a:pt x="1315" y="1240"/>
                    <a:pt x="1322" y="1242"/>
                  </a:cubicBezTo>
                  <a:cubicBezTo>
                    <a:pt x="1327" y="1244"/>
                    <a:pt x="1340" y="1242"/>
                    <a:pt x="1346" y="1239"/>
                  </a:cubicBezTo>
                  <a:cubicBezTo>
                    <a:pt x="1354" y="1238"/>
                    <a:pt x="1361" y="1237"/>
                    <a:pt x="1368" y="1235"/>
                  </a:cubicBezTo>
                  <a:cubicBezTo>
                    <a:pt x="1375" y="1233"/>
                    <a:pt x="1381" y="1228"/>
                    <a:pt x="1386" y="1226"/>
                  </a:cubicBezTo>
                  <a:cubicBezTo>
                    <a:pt x="1390" y="1224"/>
                    <a:pt x="1396" y="1223"/>
                    <a:pt x="1400" y="1221"/>
                  </a:cubicBezTo>
                  <a:cubicBezTo>
                    <a:pt x="1404" y="1219"/>
                    <a:pt x="1406" y="1213"/>
                    <a:pt x="1408" y="1216"/>
                  </a:cubicBezTo>
                  <a:cubicBezTo>
                    <a:pt x="1410" y="1219"/>
                    <a:pt x="1399" y="1235"/>
                    <a:pt x="1410" y="1238"/>
                  </a:cubicBezTo>
                  <a:cubicBezTo>
                    <a:pt x="1421" y="1241"/>
                    <a:pt x="1462" y="1238"/>
                    <a:pt x="1475" y="1233"/>
                  </a:cubicBezTo>
                  <a:cubicBezTo>
                    <a:pt x="1488" y="1228"/>
                    <a:pt x="1485" y="1219"/>
                    <a:pt x="1487" y="1208"/>
                  </a:cubicBezTo>
                  <a:cubicBezTo>
                    <a:pt x="1498" y="1201"/>
                    <a:pt x="1486" y="1180"/>
                    <a:pt x="1487" y="1166"/>
                  </a:cubicBezTo>
                  <a:cubicBezTo>
                    <a:pt x="1486" y="1156"/>
                    <a:pt x="1495" y="1151"/>
                    <a:pt x="1494" y="1148"/>
                  </a:cubicBezTo>
                  <a:cubicBezTo>
                    <a:pt x="1493" y="1145"/>
                    <a:pt x="1482" y="1155"/>
                    <a:pt x="1479" y="1148"/>
                  </a:cubicBezTo>
                  <a:cubicBezTo>
                    <a:pt x="1476" y="1141"/>
                    <a:pt x="1480" y="1119"/>
                    <a:pt x="1478" y="1107"/>
                  </a:cubicBezTo>
                  <a:cubicBezTo>
                    <a:pt x="1476" y="1095"/>
                    <a:pt x="1469" y="1084"/>
                    <a:pt x="1469" y="1074"/>
                  </a:cubicBezTo>
                  <a:cubicBezTo>
                    <a:pt x="1469" y="1064"/>
                    <a:pt x="1473" y="1056"/>
                    <a:pt x="1475" y="1046"/>
                  </a:cubicBezTo>
                  <a:cubicBezTo>
                    <a:pt x="1477" y="1036"/>
                    <a:pt x="1487" y="1024"/>
                    <a:pt x="1482" y="1013"/>
                  </a:cubicBezTo>
                  <a:cubicBezTo>
                    <a:pt x="1474" y="970"/>
                    <a:pt x="1476" y="988"/>
                    <a:pt x="1445" y="980"/>
                  </a:cubicBezTo>
                  <a:cubicBezTo>
                    <a:pt x="1441" y="969"/>
                    <a:pt x="1442" y="967"/>
                    <a:pt x="1439" y="956"/>
                  </a:cubicBezTo>
                  <a:cubicBezTo>
                    <a:pt x="1436" y="945"/>
                    <a:pt x="1430" y="923"/>
                    <a:pt x="1425" y="912"/>
                  </a:cubicBezTo>
                  <a:cubicBezTo>
                    <a:pt x="1420" y="901"/>
                    <a:pt x="1412" y="893"/>
                    <a:pt x="1406" y="890"/>
                  </a:cubicBezTo>
                  <a:cubicBezTo>
                    <a:pt x="1399" y="887"/>
                    <a:pt x="1396" y="896"/>
                    <a:pt x="1389" y="896"/>
                  </a:cubicBezTo>
                  <a:cubicBezTo>
                    <a:pt x="1382" y="896"/>
                    <a:pt x="1370" y="896"/>
                    <a:pt x="1362" y="893"/>
                  </a:cubicBezTo>
                  <a:cubicBezTo>
                    <a:pt x="1354" y="890"/>
                    <a:pt x="1346" y="883"/>
                    <a:pt x="1343" y="875"/>
                  </a:cubicBezTo>
                  <a:cubicBezTo>
                    <a:pt x="1340" y="867"/>
                    <a:pt x="1346" y="855"/>
                    <a:pt x="1346" y="845"/>
                  </a:cubicBezTo>
                  <a:cubicBezTo>
                    <a:pt x="1342" y="837"/>
                    <a:pt x="1344" y="823"/>
                    <a:pt x="1340" y="816"/>
                  </a:cubicBezTo>
                  <a:cubicBezTo>
                    <a:pt x="1336" y="813"/>
                    <a:pt x="1326" y="831"/>
                    <a:pt x="1323" y="824"/>
                  </a:cubicBezTo>
                  <a:cubicBezTo>
                    <a:pt x="1320" y="817"/>
                    <a:pt x="1322" y="789"/>
                    <a:pt x="1321" y="773"/>
                  </a:cubicBezTo>
                  <a:cubicBezTo>
                    <a:pt x="1318" y="761"/>
                    <a:pt x="1318" y="743"/>
                    <a:pt x="1317" y="729"/>
                  </a:cubicBezTo>
                  <a:cubicBezTo>
                    <a:pt x="1316" y="715"/>
                    <a:pt x="1315" y="706"/>
                    <a:pt x="1313" y="687"/>
                  </a:cubicBezTo>
                  <a:cubicBezTo>
                    <a:pt x="1311" y="668"/>
                    <a:pt x="1307" y="633"/>
                    <a:pt x="1302" y="617"/>
                  </a:cubicBezTo>
                  <a:cubicBezTo>
                    <a:pt x="1297" y="599"/>
                    <a:pt x="1288" y="602"/>
                    <a:pt x="1281" y="593"/>
                  </a:cubicBezTo>
                  <a:cubicBezTo>
                    <a:pt x="1274" y="584"/>
                    <a:pt x="1266" y="569"/>
                    <a:pt x="1257" y="564"/>
                  </a:cubicBezTo>
                  <a:cubicBezTo>
                    <a:pt x="1250" y="557"/>
                    <a:pt x="1234" y="571"/>
                    <a:pt x="1227" y="566"/>
                  </a:cubicBezTo>
                  <a:cubicBezTo>
                    <a:pt x="1220" y="561"/>
                    <a:pt x="1218" y="544"/>
                    <a:pt x="1215" y="536"/>
                  </a:cubicBezTo>
                  <a:cubicBezTo>
                    <a:pt x="1208" y="523"/>
                    <a:pt x="1215" y="527"/>
                    <a:pt x="1206" y="516"/>
                  </a:cubicBezTo>
                  <a:cubicBezTo>
                    <a:pt x="1200" y="509"/>
                    <a:pt x="1195" y="503"/>
                    <a:pt x="1187" y="500"/>
                  </a:cubicBezTo>
                  <a:cubicBezTo>
                    <a:pt x="1179" y="497"/>
                    <a:pt x="1164" y="501"/>
                    <a:pt x="1158" y="498"/>
                  </a:cubicBezTo>
                  <a:cubicBezTo>
                    <a:pt x="1152" y="495"/>
                    <a:pt x="1155" y="484"/>
                    <a:pt x="1152" y="482"/>
                  </a:cubicBezTo>
                  <a:cubicBezTo>
                    <a:pt x="1149" y="480"/>
                    <a:pt x="1141" y="485"/>
                    <a:pt x="1137" y="483"/>
                  </a:cubicBezTo>
                  <a:cubicBezTo>
                    <a:pt x="1133" y="481"/>
                    <a:pt x="1131" y="475"/>
                    <a:pt x="1127" y="470"/>
                  </a:cubicBezTo>
                  <a:cubicBezTo>
                    <a:pt x="1123" y="465"/>
                    <a:pt x="1115" y="457"/>
                    <a:pt x="1110" y="453"/>
                  </a:cubicBezTo>
                  <a:cubicBezTo>
                    <a:pt x="1105" y="449"/>
                    <a:pt x="1101" y="450"/>
                    <a:pt x="1094" y="447"/>
                  </a:cubicBezTo>
                  <a:cubicBezTo>
                    <a:pt x="1087" y="444"/>
                    <a:pt x="1075" y="437"/>
                    <a:pt x="1067" y="437"/>
                  </a:cubicBezTo>
                  <a:cubicBezTo>
                    <a:pt x="1054" y="439"/>
                    <a:pt x="1052" y="438"/>
                    <a:pt x="1043" y="446"/>
                  </a:cubicBezTo>
                  <a:cubicBezTo>
                    <a:pt x="1034" y="454"/>
                    <a:pt x="1020" y="427"/>
                    <a:pt x="1016" y="437"/>
                  </a:cubicBezTo>
                  <a:cubicBezTo>
                    <a:pt x="1012" y="445"/>
                    <a:pt x="1026" y="454"/>
                    <a:pt x="1025" y="460"/>
                  </a:cubicBezTo>
                  <a:cubicBezTo>
                    <a:pt x="1024" y="466"/>
                    <a:pt x="1018" y="466"/>
                    <a:pt x="1012" y="471"/>
                  </a:cubicBezTo>
                  <a:cubicBezTo>
                    <a:pt x="1006" y="476"/>
                    <a:pt x="996" y="487"/>
                    <a:pt x="990" y="489"/>
                  </a:cubicBezTo>
                  <a:cubicBezTo>
                    <a:pt x="984" y="491"/>
                    <a:pt x="980" y="481"/>
                    <a:pt x="973" y="481"/>
                  </a:cubicBezTo>
                  <a:cubicBezTo>
                    <a:pt x="966" y="482"/>
                    <a:pt x="960" y="492"/>
                    <a:pt x="946" y="490"/>
                  </a:cubicBezTo>
                  <a:cubicBezTo>
                    <a:pt x="940" y="493"/>
                    <a:pt x="940" y="498"/>
                    <a:pt x="936" y="500"/>
                  </a:cubicBezTo>
                  <a:cubicBezTo>
                    <a:pt x="932" y="502"/>
                    <a:pt x="929" y="496"/>
                    <a:pt x="923" y="501"/>
                  </a:cubicBezTo>
                  <a:cubicBezTo>
                    <a:pt x="917" y="506"/>
                    <a:pt x="907" y="526"/>
                    <a:pt x="900" y="528"/>
                  </a:cubicBezTo>
                  <a:cubicBezTo>
                    <a:pt x="893" y="530"/>
                    <a:pt x="890" y="519"/>
                    <a:pt x="882" y="515"/>
                  </a:cubicBezTo>
                  <a:cubicBezTo>
                    <a:pt x="872" y="500"/>
                    <a:pt x="860" y="502"/>
                    <a:pt x="852" y="501"/>
                  </a:cubicBezTo>
                  <a:cubicBezTo>
                    <a:pt x="844" y="500"/>
                    <a:pt x="839" y="506"/>
                    <a:pt x="833" y="507"/>
                  </a:cubicBezTo>
                  <a:cubicBezTo>
                    <a:pt x="827" y="508"/>
                    <a:pt x="821" y="510"/>
                    <a:pt x="816" y="506"/>
                  </a:cubicBezTo>
                  <a:cubicBezTo>
                    <a:pt x="811" y="502"/>
                    <a:pt x="803" y="500"/>
                    <a:pt x="800" y="485"/>
                  </a:cubicBezTo>
                  <a:cubicBezTo>
                    <a:pt x="795" y="487"/>
                    <a:pt x="796" y="487"/>
                    <a:pt x="792" y="487"/>
                  </a:cubicBezTo>
                  <a:cubicBezTo>
                    <a:pt x="788" y="487"/>
                    <a:pt x="781" y="482"/>
                    <a:pt x="776" y="483"/>
                  </a:cubicBezTo>
                  <a:cubicBezTo>
                    <a:pt x="771" y="484"/>
                    <a:pt x="766" y="490"/>
                    <a:pt x="762" y="494"/>
                  </a:cubicBezTo>
                  <a:cubicBezTo>
                    <a:pt x="758" y="498"/>
                    <a:pt x="756" y="508"/>
                    <a:pt x="750" y="510"/>
                  </a:cubicBezTo>
                  <a:cubicBezTo>
                    <a:pt x="744" y="512"/>
                    <a:pt x="734" y="507"/>
                    <a:pt x="728" y="509"/>
                  </a:cubicBezTo>
                  <a:cubicBezTo>
                    <a:pt x="722" y="511"/>
                    <a:pt x="717" y="517"/>
                    <a:pt x="713" y="522"/>
                  </a:cubicBezTo>
                  <a:cubicBezTo>
                    <a:pt x="709" y="527"/>
                    <a:pt x="707" y="537"/>
                    <a:pt x="704" y="540"/>
                  </a:cubicBezTo>
                  <a:cubicBezTo>
                    <a:pt x="698" y="549"/>
                    <a:pt x="706" y="535"/>
                    <a:pt x="695" y="539"/>
                  </a:cubicBezTo>
                  <a:cubicBezTo>
                    <a:pt x="685" y="543"/>
                    <a:pt x="681" y="544"/>
                    <a:pt x="675" y="549"/>
                  </a:cubicBezTo>
                  <a:cubicBezTo>
                    <a:pt x="669" y="554"/>
                    <a:pt x="663" y="564"/>
                    <a:pt x="659" y="569"/>
                  </a:cubicBezTo>
                  <a:cubicBezTo>
                    <a:pt x="655" y="574"/>
                    <a:pt x="656" y="576"/>
                    <a:pt x="653" y="579"/>
                  </a:cubicBezTo>
                  <a:cubicBezTo>
                    <a:pt x="650" y="580"/>
                    <a:pt x="644" y="588"/>
                    <a:pt x="641" y="587"/>
                  </a:cubicBezTo>
                  <a:cubicBezTo>
                    <a:pt x="638" y="586"/>
                    <a:pt x="636" y="581"/>
                    <a:pt x="636" y="574"/>
                  </a:cubicBezTo>
                  <a:cubicBezTo>
                    <a:pt x="636" y="567"/>
                    <a:pt x="638" y="566"/>
                    <a:pt x="641" y="545"/>
                  </a:cubicBezTo>
                  <a:cubicBezTo>
                    <a:pt x="650" y="517"/>
                    <a:pt x="649" y="478"/>
                    <a:pt x="658" y="450"/>
                  </a:cubicBezTo>
                  <a:cubicBezTo>
                    <a:pt x="661" y="428"/>
                    <a:pt x="646" y="421"/>
                    <a:pt x="648" y="413"/>
                  </a:cubicBezTo>
                  <a:cubicBezTo>
                    <a:pt x="650" y="404"/>
                    <a:pt x="667" y="413"/>
                    <a:pt x="671" y="401"/>
                  </a:cubicBezTo>
                  <a:cubicBezTo>
                    <a:pt x="675" y="387"/>
                    <a:pt x="669" y="357"/>
                    <a:pt x="674" y="342"/>
                  </a:cubicBezTo>
                  <a:cubicBezTo>
                    <a:pt x="676" y="328"/>
                    <a:pt x="681" y="327"/>
                    <a:pt x="685" y="316"/>
                  </a:cubicBezTo>
                  <a:cubicBezTo>
                    <a:pt x="678" y="292"/>
                    <a:pt x="694" y="283"/>
                    <a:pt x="694" y="272"/>
                  </a:cubicBezTo>
                  <a:cubicBezTo>
                    <a:pt x="693" y="262"/>
                    <a:pt x="682" y="260"/>
                    <a:pt x="679" y="253"/>
                  </a:cubicBezTo>
                  <a:cubicBezTo>
                    <a:pt x="678" y="240"/>
                    <a:pt x="674" y="231"/>
                    <a:pt x="676" y="224"/>
                  </a:cubicBezTo>
                  <a:cubicBezTo>
                    <a:pt x="678" y="217"/>
                    <a:pt x="687" y="216"/>
                    <a:pt x="689" y="210"/>
                  </a:cubicBezTo>
                  <a:cubicBezTo>
                    <a:pt x="692" y="203"/>
                    <a:pt x="685" y="192"/>
                    <a:pt x="687" y="187"/>
                  </a:cubicBezTo>
                  <a:cubicBezTo>
                    <a:pt x="689" y="181"/>
                    <a:pt x="702" y="183"/>
                    <a:pt x="702" y="178"/>
                  </a:cubicBezTo>
                  <a:cubicBezTo>
                    <a:pt x="700" y="172"/>
                    <a:pt x="695" y="160"/>
                    <a:pt x="689" y="159"/>
                  </a:cubicBezTo>
                  <a:cubicBezTo>
                    <a:pt x="670" y="156"/>
                    <a:pt x="669" y="163"/>
                    <a:pt x="650" y="168"/>
                  </a:cubicBezTo>
                  <a:cubicBezTo>
                    <a:pt x="632" y="180"/>
                    <a:pt x="617" y="164"/>
                    <a:pt x="617" y="176"/>
                  </a:cubicBezTo>
                  <a:close/>
                </a:path>
              </a:pathLst>
            </a:custGeom>
            <a:solidFill>
              <a:srgbClr val="FFFF00"/>
            </a:solidFill>
            <a:ln w="1908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Freeform 46"/>
            <p:cNvSpPr>
              <a:spLocks noChangeArrowheads="1"/>
            </p:cNvSpPr>
            <p:nvPr/>
          </p:nvSpPr>
          <p:spPr bwMode="auto">
            <a:xfrm>
              <a:off x="745" y="2802"/>
              <a:ext cx="66" cy="113"/>
            </a:xfrm>
            <a:custGeom>
              <a:avLst/>
              <a:gdLst>
                <a:gd name="T0" fmla="*/ 0 w 90"/>
                <a:gd name="T1" fmla="*/ 0 h 186"/>
                <a:gd name="T2" fmla="*/ 13 w 90"/>
                <a:gd name="T3" fmla="*/ 10 h 186"/>
                <a:gd name="T4" fmla="*/ 17 w 90"/>
                <a:gd name="T5" fmla="*/ 13 h 186"/>
                <a:gd name="T6" fmla="*/ 18 w 90"/>
                <a:gd name="T7" fmla="*/ 22 h 186"/>
                <a:gd name="T8" fmla="*/ 26 w 90"/>
                <a:gd name="T9" fmla="*/ 2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6"/>
                <a:gd name="T17" fmla="*/ 90 w 9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6">
                  <a:moveTo>
                    <a:pt x="0" y="0"/>
                  </a:moveTo>
                  <a:cubicBezTo>
                    <a:pt x="9" y="28"/>
                    <a:pt x="14" y="62"/>
                    <a:pt x="45" y="72"/>
                  </a:cubicBezTo>
                  <a:cubicBezTo>
                    <a:pt x="59" y="93"/>
                    <a:pt x="55" y="83"/>
                    <a:pt x="60" y="99"/>
                  </a:cubicBezTo>
                  <a:cubicBezTo>
                    <a:pt x="54" y="117"/>
                    <a:pt x="51" y="144"/>
                    <a:pt x="63" y="159"/>
                  </a:cubicBezTo>
                  <a:cubicBezTo>
                    <a:pt x="68" y="165"/>
                    <a:pt x="90" y="178"/>
                    <a:pt x="90" y="186"/>
                  </a:cubicBezTo>
                </a:path>
              </a:pathLst>
            </a:custGeom>
            <a:noFill/>
            <a:ln w="2844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Freeform 47"/>
            <p:cNvSpPr>
              <a:spLocks noChangeArrowheads="1"/>
            </p:cNvSpPr>
            <p:nvPr/>
          </p:nvSpPr>
          <p:spPr bwMode="auto">
            <a:xfrm>
              <a:off x="1050" y="2858"/>
              <a:ext cx="57" cy="44"/>
            </a:xfrm>
            <a:custGeom>
              <a:avLst/>
              <a:gdLst>
                <a:gd name="T0" fmla="*/ 0 w 79"/>
                <a:gd name="T1" fmla="*/ 0 h 76"/>
                <a:gd name="T2" fmla="*/ 7 w 79"/>
                <a:gd name="T3" fmla="*/ 1 h 76"/>
                <a:gd name="T4" fmla="*/ 14 w 79"/>
                <a:gd name="T5" fmla="*/ 5 h 76"/>
                <a:gd name="T6" fmla="*/ 19 w 79"/>
                <a:gd name="T7" fmla="*/ 7 h 76"/>
                <a:gd name="T8" fmla="*/ 21 w 79"/>
                <a:gd name="T9" fmla="*/ 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76"/>
                <a:gd name="T17" fmla="*/ 79 w 7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76">
                  <a:moveTo>
                    <a:pt x="0" y="0"/>
                  </a:moveTo>
                  <a:cubicBezTo>
                    <a:pt x="8" y="5"/>
                    <a:pt x="27" y="12"/>
                    <a:pt x="27" y="12"/>
                  </a:cubicBezTo>
                  <a:cubicBezTo>
                    <a:pt x="34" y="19"/>
                    <a:pt x="43" y="44"/>
                    <a:pt x="51" y="48"/>
                  </a:cubicBezTo>
                  <a:cubicBezTo>
                    <a:pt x="63" y="54"/>
                    <a:pt x="63" y="53"/>
                    <a:pt x="72" y="63"/>
                  </a:cubicBezTo>
                  <a:cubicBezTo>
                    <a:pt x="79" y="71"/>
                    <a:pt x="78" y="76"/>
                    <a:pt x="78" y="69"/>
                  </a:cubicBezTo>
                </a:path>
              </a:pathLst>
            </a:custGeom>
            <a:noFill/>
            <a:ln w="2844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Freeform 48"/>
            <p:cNvSpPr>
              <a:spLocks noChangeArrowheads="1"/>
            </p:cNvSpPr>
            <p:nvPr/>
          </p:nvSpPr>
          <p:spPr bwMode="auto">
            <a:xfrm>
              <a:off x="463" y="2618"/>
              <a:ext cx="32" cy="42"/>
            </a:xfrm>
            <a:custGeom>
              <a:avLst/>
              <a:gdLst>
                <a:gd name="T0" fmla="*/ 8 w 45"/>
                <a:gd name="T1" fmla="*/ 0 h 72"/>
                <a:gd name="T2" fmla="*/ 11 w 45"/>
                <a:gd name="T3" fmla="*/ 3 h 72"/>
                <a:gd name="T4" fmla="*/ 8 w 45"/>
                <a:gd name="T5" fmla="*/ 8 h 72"/>
                <a:gd name="T6" fmla="*/ 6 w 45"/>
                <a:gd name="T7" fmla="*/ 1 h 72"/>
                <a:gd name="T8" fmla="*/ 11 w 45"/>
                <a:gd name="T9" fmla="*/ 3 h 72"/>
                <a:gd name="T10" fmla="*/ 8 w 45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72"/>
                <a:gd name="T20" fmla="*/ 45 w 45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72">
                  <a:moveTo>
                    <a:pt x="30" y="0"/>
                  </a:moveTo>
                  <a:cubicBezTo>
                    <a:pt x="37" y="7"/>
                    <a:pt x="45" y="27"/>
                    <a:pt x="45" y="27"/>
                  </a:cubicBezTo>
                  <a:cubicBezTo>
                    <a:pt x="43" y="48"/>
                    <a:pt x="44" y="56"/>
                    <a:pt x="33" y="72"/>
                  </a:cubicBezTo>
                  <a:cubicBezTo>
                    <a:pt x="0" y="65"/>
                    <a:pt x="10" y="25"/>
                    <a:pt x="24" y="3"/>
                  </a:cubicBezTo>
                  <a:cubicBezTo>
                    <a:pt x="34" y="10"/>
                    <a:pt x="42" y="17"/>
                    <a:pt x="42" y="3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Freeform 49"/>
            <p:cNvSpPr>
              <a:spLocks noChangeArrowheads="1"/>
            </p:cNvSpPr>
            <p:nvPr/>
          </p:nvSpPr>
          <p:spPr bwMode="auto">
            <a:xfrm>
              <a:off x="276" y="1473"/>
              <a:ext cx="317" cy="906"/>
            </a:xfrm>
            <a:custGeom>
              <a:avLst/>
              <a:gdLst>
                <a:gd name="T0" fmla="*/ 0 w 420"/>
                <a:gd name="T1" fmla="*/ 15 h 1452"/>
                <a:gd name="T2" fmla="*/ 11 w 420"/>
                <a:gd name="T3" fmla="*/ 12 h 1452"/>
                <a:gd name="T4" fmla="*/ 15 w 420"/>
                <a:gd name="T5" fmla="*/ 12 h 1452"/>
                <a:gd name="T6" fmla="*/ 17 w 420"/>
                <a:gd name="T7" fmla="*/ 3 h 1452"/>
                <a:gd name="T8" fmla="*/ 24 w 420"/>
                <a:gd name="T9" fmla="*/ 0 h 1452"/>
                <a:gd name="T10" fmla="*/ 32 w 420"/>
                <a:gd name="T11" fmla="*/ 9 h 1452"/>
                <a:gd name="T12" fmla="*/ 40 w 420"/>
                <a:gd name="T13" fmla="*/ 12 h 1452"/>
                <a:gd name="T14" fmla="*/ 45 w 420"/>
                <a:gd name="T15" fmla="*/ 17 h 1452"/>
                <a:gd name="T16" fmla="*/ 48 w 420"/>
                <a:gd name="T17" fmla="*/ 19 h 1452"/>
                <a:gd name="T18" fmla="*/ 51 w 420"/>
                <a:gd name="T19" fmla="*/ 26 h 1452"/>
                <a:gd name="T20" fmla="*/ 57 w 420"/>
                <a:gd name="T21" fmla="*/ 27 h 1452"/>
                <a:gd name="T22" fmla="*/ 59 w 420"/>
                <a:gd name="T23" fmla="*/ 29 h 1452"/>
                <a:gd name="T24" fmla="*/ 59 w 420"/>
                <a:gd name="T25" fmla="*/ 31 h 1452"/>
                <a:gd name="T26" fmla="*/ 64 w 420"/>
                <a:gd name="T27" fmla="*/ 46 h 1452"/>
                <a:gd name="T28" fmla="*/ 64 w 420"/>
                <a:gd name="T29" fmla="*/ 59 h 1452"/>
                <a:gd name="T30" fmla="*/ 67 w 420"/>
                <a:gd name="T31" fmla="*/ 64 h 1452"/>
                <a:gd name="T32" fmla="*/ 74 w 420"/>
                <a:gd name="T33" fmla="*/ 77 h 1452"/>
                <a:gd name="T34" fmla="*/ 78 w 420"/>
                <a:gd name="T35" fmla="*/ 84 h 1452"/>
                <a:gd name="T36" fmla="*/ 80 w 420"/>
                <a:gd name="T37" fmla="*/ 94 h 1452"/>
                <a:gd name="T38" fmla="*/ 85 w 420"/>
                <a:gd name="T39" fmla="*/ 108 h 1452"/>
                <a:gd name="T40" fmla="*/ 94 w 420"/>
                <a:gd name="T41" fmla="*/ 118 h 1452"/>
                <a:gd name="T42" fmla="*/ 97 w 420"/>
                <a:gd name="T43" fmla="*/ 110 h 1452"/>
                <a:gd name="T44" fmla="*/ 97 w 420"/>
                <a:gd name="T45" fmla="*/ 105 h 1452"/>
                <a:gd name="T46" fmla="*/ 101 w 420"/>
                <a:gd name="T47" fmla="*/ 108 h 1452"/>
                <a:gd name="T48" fmla="*/ 107 w 420"/>
                <a:gd name="T49" fmla="*/ 110 h 1452"/>
                <a:gd name="T50" fmla="*/ 114 w 420"/>
                <a:gd name="T51" fmla="*/ 120 h 1452"/>
                <a:gd name="T52" fmla="*/ 118 w 420"/>
                <a:gd name="T53" fmla="*/ 129 h 1452"/>
                <a:gd name="T54" fmla="*/ 122 w 420"/>
                <a:gd name="T55" fmla="*/ 132 h 1452"/>
                <a:gd name="T56" fmla="*/ 122 w 420"/>
                <a:gd name="T57" fmla="*/ 147 h 1452"/>
                <a:gd name="T58" fmla="*/ 132 w 420"/>
                <a:gd name="T59" fmla="*/ 164 h 1452"/>
                <a:gd name="T60" fmla="*/ 129 w 420"/>
                <a:gd name="T61" fmla="*/ 175 h 1452"/>
                <a:gd name="T62" fmla="*/ 118 w 420"/>
                <a:gd name="T63" fmla="*/ 191 h 1452"/>
                <a:gd name="T64" fmla="*/ 108 w 420"/>
                <a:gd name="T65" fmla="*/ 197 h 1452"/>
                <a:gd name="T66" fmla="*/ 103 w 420"/>
                <a:gd name="T67" fmla="*/ 203 h 1452"/>
                <a:gd name="T68" fmla="*/ 103 w 420"/>
                <a:gd name="T69" fmla="*/ 220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0"/>
                <a:gd name="T106" fmla="*/ 0 h 1452"/>
                <a:gd name="T107" fmla="*/ 420 w 420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0" h="1452">
                  <a:moveTo>
                    <a:pt x="0" y="99"/>
                  </a:moveTo>
                  <a:cubicBezTo>
                    <a:pt x="13" y="95"/>
                    <a:pt x="23" y="88"/>
                    <a:pt x="36" y="84"/>
                  </a:cubicBezTo>
                  <a:cubicBezTo>
                    <a:pt x="39" y="83"/>
                    <a:pt x="45" y="81"/>
                    <a:pt x="45" y="81"/>
                  </a:cubicBezTo>
                  <a:cubicBezTo>
                    <a:pt x="57" y="63"/>
                    <a:pt x="56" y="42"/>
                    <a:pt x="51" y="21"/>
                  </a:cubicBezTo>
                  <a:cubicBezTo>
                    <a:pt x="58" y="10"/>
                    <a:pt x="63" y="4"/>
                    <a:pt x="75" y="0"/>
                  </a:cubicBezTo>
                  <a:cubicBezTo>
                    <a:pt x="87" y="18"/>
                    <a:pt x="87" y="40"/>
                    <a:pt x="99" y="57"/>
                  </a:cubicBezTo>
                  <a:cubicBezTo>
                    <a:pt x="105" y="67"/>
                    <a:pt x="116" y="75"/>
                    <a:pt x="123" y="84"/>
                  </a:cubicBezTo>
                  <a:cubicBezTo>
                    <a:pt x="130" y="93"/>
                    <a:pt x="135" y="102"/>
                    <a:pt x="141" y="111"/>
                  </a:cubicBezTo>
                  <a:cubicBezTo>
                    <a:pt x="145" y="116"/>
                    <a:pt x="147" y="129"/>
                    <a:pt x="147" y="129"/>
                  </a:cubicBezTo>
                  <a:cubicBezTo>
                    <a:pt x="147" y="131"/>
                    <a:pt x="145" y="164"/>
                    <a:pt x="156" y="171"/>
                  </a:cubicBezTo>
                  <a:cubicBezTo>
                    <a:pt x="161" y="174"/>
                    <a:pt x="174" y="177"/>
                    <a:pt x="174" y="177"/>
                  </a:cubicBezTo>
                  <a:cubicBezTo>
                    <a:pt x="176" y="183"/>
                    <a:pt x="178" y="189"/>
                    <a:pt x="180" y="195"/>
                  </a:cubicBezTo>
                  <a:cubicBezTo>
                    <a:pt x="181" y="198"/>
                    <a:pt x="183" y="204"/>
                    <a:pt x="183" y="204"/>
                  </a:cubicBezTo>
                  <a:cubicBezTo>
                    <a:pt x="187" y="236"/>
                    <a:pt x="190" y="272"/>
                    <a:pt x="198" y="303"/>
                  </a:cubicBezTo>
                  <a:cubicBezTo>
                    <a:pt x="195" y="349"/>
                    <a:pt x="193" y="343"/>
                    <a:pt x="198" y="387"/>
                  </a:cubicBezTo>
                  <a:cubicBezTo>
                    <a:pt x="199" y="398"/>
                    <a:pt x="207" y="420"/>
                    <a:pt x="207" y="420"/>
                  </a:cubicBezTo>
                  <a:cubicBezTo>
                    <a:pt x="210" y="448"/>
                    <a:pt x="202" y="493"/>
                    <a:pt x="228" y="510"/>
                  </a:cubicBezTo>
                  <a:cubicBezTo>
                    <a:pt x="233" y="526"/>
                    <a:pt x="238" y="542"/>
                    <a:pt x="243" y="558"/>
                  </a:cubicBezTo>
                  <a:cubicBezTo>
                    <a:pt x="246" y="582"/>
                    <a:pt x="249" y="593"/>
                    <a:pt x="246" y="618"/>
                  </a:cubicBezTo>
                  <a:cubicBezTo>
                    <a:pt x="250" y="651"/>
                    <a:pt x="256" y="682"/>
                    <a:pt x="264" y="714"/>
                  </a:cubicBezTo>
                  <a:cubicBezTo>
                    <a:pt x="270" y="738"/>
                    <a:pt x="283" y="749"/>
                    <a:pt x="288" y="777"/>
                  </a:cubicBezTo>
                  <a:cubicBezTo>
                    <a:pt x="293" y="761"/>
                    <a:pt x="289" y="750"/>
                    <a:pt x="297" y="729"/>
                  </a:cubicBezTo>
                  <a:cubicBezTo>
                    <a:pt x="298" y="717"/>
                    <a:pt x="292" y="702"/>
                    <a:pt x="300" y="693"/>
                  </a:cubicBezTo>
                  <a:cubicBezTo>
                    <a:pt x="305" y="687"/>
                    <a:pt x="307" y="706"/>
                    <a:pt x="312" y="711"/>
                  </a:cubicBezTo>
                  <a:cubicBezTo>
                    <a:pt x="324" y="723"/>
                    <a:pt x="317" y="718"/>
                    <a:pt x="330" y="726"/>
                  </a:cubicBezTo>
                  <a:cubicBezTo>
                    <a:pt x="326" y="753"/>
                    <a:pt x="326" y="779"/>
                    <a:pt x="351" y="795"/>
                  </a:cubicBezTo>
                  <a:cubicBezTo>
                    <a:pt x="357" y="812"/>
                    <a:pt x="359" y="833"/>
                    <a:pt x="366" y="849"/>
                  </a:cubicBezTo>
                  <a:cubicBezTo>
                    <a:pt x="369" y="856"/>
                    <a:pt x="378" y="867"/>
                    <a:pt x="378" y="867"/>
                  </a:cubicBezTo>
                  <a:cubicBezTo>
                    <a:pt x="387" y="903"/>
                    <a:pt x="387" y="938"/>
                    <a:pt x="378" y="975"/>
                  </a:cubicBezTo>
                  <a:cubicBezTo>
                    <a:pt x="387" y="1010"/>
                    <a:pt x="398" y="1045"/>
                    <a:pt x="408" y="1080"/>
                  </a:cubicBezTo>
                  <a:cubicBezTo>
                    <a:pt x="411" y="1106"/>
                    <a:pt x="420" y="1137"/>
                    <a:pt x="399" y="1158"/>
                  </a:cubicBezTo>
                  <a:cubicBezTo>
                    <a:pt x="396" y="1178"/>
                    <a:pt x="378" y="1245"/>
                    <a:pt x="363" y="1260"/>
                  </a:cubicBezTo>
                  <a:cubicBezTo>
                    <a:pt x="357" y="1278"/>
                    <a:pt x="346" y="1283"/>
                    <a:pt x="333" y="1296"/>
                  </a:cubicBezTo>
                  <a:cubicBezTo>
                    <a:pt x="322" y="1307"/>
                    <a:pt x="321" y="1327"/>
                    <a:pt x="318" y="1341"/>
                  </a:cubicBezTo>
                  <a:cubicBezTo>
                    <a:pt x="315" y="1378"/>
                    <a:pt x="315" y="1415"/>
                    <a:pt x="315" y="1452"/>
                  </a:cubicBezTo>
                </a:path>
              </a:pathLst>
            </a:custGeom>
            <a:noFill/>
            <a:ln w="1908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Freeform 50"/>
            <p:cNvSpPr>
              <a:spLocks noChangeArrowheads="1"/>
            </p:cNvSpPr>
            <p:nvPr/>
          </p:nvSpPr>
          <p:spPr bwMode="auto">
            <a:xfrm>
              <a:off x="705" y="2388"/>
              <a:ext cx="16" cy="32"/>
            </a:xfrm>
            <a:custGeom>
              <a:avLst/>
              <a:gdLst>
                <a:gd name="T0" fmla="*/ 1 w 25"/>
                <a:gd name="T1" fmla="*/ 2 h 56"/>
                <a:gd name="T2" fmla="*/ 3 w 25"/>
                <a:gd name="T3" fmla="*/ 1 h 56"/>
                <a:gd name="T4" fmla="*/ 4 w 25"/>
                <a:gd name="T5" fmla="*/ 2 h 56"/>
                <a:gd name="T6" fmla="*/ 3 w 25"/>
                <a:gd name="T7" fmla="*/ 6 h 56"/>
                <a:gd name="T8" fmla="*/ 1 w 25"/>
                <a:gd name="T9" fmla="*/ 4 h 56"/>
                <a:gd name="T10" fmla="*/ 1 w 25"/>
                <a:gd name="T11" fmla="*/ 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56"/>
                <a:gd name="T20" fmla="*/ 25 w 25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56">
                  <a:moveTo>
                    <a:pt x="4" y="20"/>
                  </a:moveTo>
                  <a:cubicBezTo>
                    <a:pt x="7" y="14"/>
                    <a:pt x="14" y="0"/>
                    <a:pt x="19" y="5"/>
                  </a:cubicBezTo>
                  <a:cubicBezTo>
                    <a:pt x="23" y="9"/>
                    <a:pt x="25" y="23"/>
                    <a:pt x="25" y="23"/>
                  </a:cubicBezTo>
                  <a:cubicBezTo>
                    <a:pt x="18" y="50"/>
                    <a:pt x="22" y="39"/>
                    <a:pt x="16" y="56"/>
                  </a:cubicBezTo>
                  <a:cubicBezTo>
                    <a:pt x="11" y="53"/>
                    <a:pt x="2" y="48"/>
                    <a:pt x="1" y="41"/>
                  </a:cubicBezTo>
                  <a:cubicBezTo>
                    <a:pt x="0" y="34"/>
                    <a:pt x="4" y="20"/>
                    <a:pt x="4" y="20"/>
                  </a:cubicBez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Freeform 51"/>
            <p:cNvSpPr>
              <a:spLocks noChangeArrowheads="1"/>
            </p:cNvSpPr>
            <p:nvPr/>
          </p:nvSpPr>
          <p:spPr bwMode="auto">
            <a:xfrm>
              <a:off x="681" y="2423"/>
              <a:ext cx="20" cy="31"/>
            </a:xfrm>
            <a:custGeom>
              <a:avLst/>
              <a:gdLst>
                <a:gd name="T0" fmla="*/ 0 w 30"/>
                <a:gd name="T1" fmla="*/ 2 h 54"/>
                <a:gd name="T2" fmla="*/ 6 w 30"/>
                <a:gd name="T3" fmla="*/ 3 h 54"/>
                <a:gd name="T4" fmla="*/ 1 w 30"/>
                <a:gd name="T5" fmla="*/ 6 h 54"/>
                <a:gd name="T6" fmla="*/ 0 w 30"/>
                <a:gd name="T7" fmla="*/ 3 h 54"/>
                <a:gd name="T8" fmla="*/ 0 w 30"/>
                <a:gd name="T9" fmla="*/ 2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54"/>
                <a:gd name="T17" fmla="*/ 30 w 3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54">
                  <a:moveTo>
                    <a:pt x="0" y="14"/>
                  </a:moveTo>
                  <a:cubicBezTo>
                    <a:pt x="21" y="0"/>
                    <a:pt x="25" y="14"/>
                    <a:pt x="30" y="32"/>
                  </a:cubicBezTo>
                  <a:cubicBezTo>
                    <a:pt x="26" y="48"/>
                    <a:pt x="23" y="54"/>
                    <a:pt x="6" y="50"/>
                  </a:cubicBezTo>
                  <a:cubicBezTo>
                    <a:pt x="4" y="43"/>
                    <a:pt x="0" y="36"/>
                    <a:pt x="0" y="29"/>
                  </a:cubicBezTo>
                  <a:cubicBezTo>
                    <a:pt x="0" y="10"/>
                    <a:pt x="7" y="28"/>
                    <a:pt x="0" y="14"/>
                  </a:cubicBez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Freeform 52"/>
            <p:cNvSpPr>
              <a:spLocks noChangeArrowheads="1"/>
            </p:cNvSpPr>
            <p:nvPr/>
          </p:nvSpPr>
          <p:spPr bwMode="auto">
            <a:xfrm>
              <a:off x="715" y="2427"/>
              <a:ext cx="15" cy="32"/>
            </a:xfrm>
            <a:custGeom>
              <a:avLst/>
              <a:gdLst>
                <a:gd name="T0" fmla="*/ 0 w 24"/>
                <a:gd name="T1" fmla="*/ 2 h 57"/>
                <a:gd name="T2" fmla="*/ 0 w 24"/>
                <a:gd name="T3" fmla="*/ 6 h 57"/>
                <a:gd name="T4" fmla="*/ 0 w 24"/>
                <a:gd name="T5" fmla="*/ 2 h 57"/>
                <a:gd name="T6" fmla="*/ 0 60000 65536"/>
                <a:gd name="T7" fmla="*/ 0 60000 65536"/>
                <a:gd name="T8" fmla="*/ 0 60000 65536"/>
                <a:gd name="T9" fmla="*/ 0 w 24"/>
                <a:gd name="T10" fmla="*/ 0 h 57"/>
                <a:gd name="T11" fmla="*/ 24 w 24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57">
                  <a:moveTo>
                    <a:pt x="0" y="24"/>
                  </a:moveTo>
                  <a:cubicBezTo>
                    <a:pt x="24" y="0"/>
                    <a:pt x="21" y="50"/>
                    <a:pt x="0" y="57"/>
                  </a:cubicBezTo>
                  <a:cubicBezTo>
                    <a:pt x="1" y="44"/>
                    <a:pt x="12" y="18"/>
                    <a:pt x="0" y="24"/>
                  </a:cubicBez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2718753" y="2153285"/>
            <a:ext cx="1119187" cy="903288"/>
            <a:chOff x="863" y="1342"/>
            <a:chExt cx="705" cy="569"/>
          </a:xfrm>
        </p:grpSpPr>
        <p:sp>
          <p:nvSpPr>
            <p:cNvPr id="56" name="Freeform 54"/>
            <p:cNvSpPr>
              <a:spLocks noChangeArrowheads="1"/>
            </p:cNvSpPr>
            <p:nvPr/>
          </p:nvSpPr>
          <p:spPr bwMode="auto">
            <a:xfrm>
              <a:off x="1356" y="1578"/>
              <a:ext cx="105" cy="73"/>
            </a:xfrm>
            <a:custGeom>
              <a:avLst/>
              <a:gdLst>
                <a:gd name="T0" fmla="*/ 29 w 142"/>
                <a:gd name="T1" fmla="*/ 3 h 115"/>
                <a:gd name="T2" fmla="*/ 24 w 142"/>
                <a:gd name="T3" fmla="*/ 2 h 115"/>
                <a:gd name="T4" fmla="*/ 18 w 142"/>
                <a:gd name="T5" fmla="*/ 2 h 115"/>
                <a:gd name="T6" fmla="*/ 13 w 142"/>
                <a:gd name="T7" fmla="*/ 1 h 115"/>
                <a:gd name="T8" fmla="*/ 10 w 142"/>
                <a:gd name="T9" fmla="*/ 0 h 115"/>
                <a:gd name="T10" fmla="*/ 1 w 142"/>
                <a:gd name="T11" fmla="*/ 2 h 115"/>
                <a:gd name="T12" fmla="*/ 3 w 142"/>
                <a:gd name="T13" fmla="*/ 4 h 115"/>
                <a:gd name="T14" fmla="*/ 6 w 142"/>
                <a:gd name="T15" fmla="*/ 10 h 115"/>
                <a:gd name="T16" fmla="*/ 12 w 142"/>
                <a:gd name="T17" fmla="*/ 11 h 115"/>
                <a:gd name="T18" fmla="*/ 11 w 142"/>
                <a:gd name="T19" fmla="*/ 17 h 115"/>
                <a:gd name="T20" fmla="*/ 12 w 142"/>
                <a:gd name="T21" fmla="*/ 18 h 115"/>
                <a:gd name="T22" fmla="*/ 13 w 142"/>
                <a:gd name="T23" fmla="*/ 17 h 115"/>
                <a:gd name="T24" fmla="*/ 18 w 142"/>
                <a:gd name="T25" fmla="*/ 15 h 115"/>
                <a:gd name="T26" fmla="*/ 22 w 142"/>
                <a:gd name="T27" fmla="*/ 16 h 115"/>
                <a:gd name="T28" fmla="*/ 27 w 142"/>
                <a:gd name="T29" fmla="*/ 15 h 115"/>
                <a:gd name="T30" fmla="*/ 39 w 142"/>
                <a:gd name="T31" fmla="*/ 18 h 115"/>
                <a:gd name="T32" fmla="*/ 38 w 142"/>
                <a:gd name="T33" fmla="*/ 15 h 115"/>
                <a:gd name="T34" fmla="*/ 37 w 142"/>
                <a:gd name="T35" fmla="*/ 12 h 115"/>
                <a:gd name="T36" fmla="*/ 34 w 142"/>
                <a:gd name="T37" fmla="*/ 5 h 115"/>
                <a:gd name="T38" fmla="*/ 30 w 142"/>
                <a:gd name="T39" fmla="*/ 6 h 115"/>
                <a:gd name="T40" fmla="*/ 29 w 142"/>
                <a:gd name="T41" fmla="*/ 3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"/>
                <a:gd name="T64" fmla="*/ 0 h 115"/>
                <a:gd name="T65" fmla="*/ 142 w 14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" h="115">
                  <a:moveTo>
                    <a:pt x="98" y="19"/>
                  </a:moveTo>
                  <a:cubicBezTo>
                    <a:pt x="91" y="18"/>
                    <a:pt x="85" y="13"/>
                    <a:pt x="78" y="12"/>
                  </a:cubicBezTo>
                  <a:cubicBezTo>
                    <a:pt x="72" y="9"/>
                    <a:pt x="69" y="9"/>
                    <a:pt x="62" y="10"/>
                  </a:cubicBezTo>
                  <a:cubicBezTo>
                    <a:pt x="54" y="13"/>
                    <a:pt x="52" y="11"/>
                    <a:pt x="45" y="7"/>
                  </a:cubicBezTo>
                  <a:cubicBezTo>
                    <a:pt x="41" y="2"/>
                    <a:pt x="39" y="1"/>
                    <a:pt x="33" y="0"/>
                  </a:cubicBezTo>
                  <a:cubicBezTo>
                    <a:pt x="22" y="8"/>
                    <a:pt x="22" y="9"/>
                    <a:pt x="5" y="12"/>
                  </a:cubicBezTo>
                  <a:cubicBezTo>
                    <a:pt x="0" y="19"/>
                    <a:pt x="3" y="23"/>
                    <a:pt x="9" y="28"/>
                  </a:cubicBezTo>
                  <a:cubicBezTo>
                    <a:pt x="14" y="38"/>
                    <a:pt x="13" y="49"/>
                    <a:pt x="20" y="58"/>
                  </a:cubicBezTo>
                  <a:cubicBezTo>
                    <a:pt x="32" y="56"/>
                    <a:pt x="31" y="67"/>
                    <a:pt x="41" y="72"/>
                  </a:cubicBezTo>
                  <a:cubicBezTo>
                    <a:pt x="46" y="79"/>
                    <a:pt x="40" y="98"/>
                    <a:pt x="36" y="106"/>
                  </a:cubicBezTo>
                  <a:cubicBezTo>
                    <a:pt x="37" y="108"/>
                    <a:pt x="36" y="111"/>
                    <a:pt x="38" y="111"/>
                  </a:cubicBezTo>
                  <a:cubicBezTo>
                    <a:pt x="42" y="111"/>
                    <a:pt x="42" y="105"/>
                    <a:pt x="44" y="102"/>
                  </a:cubicBezTo>
                  <a:cubicBezTo>
                    <a:pt x="49" y="95"/>
                    <a:pt x="50" y="92"/>
                    <a:pt x="59" y="90"/>
                  </a:cubicBezTo>
                  <a:cubicBezTo>
                    <a:pt x="66" y="91"/>
                    <a:pt x="68" y="94"/>
                    <a:pt x="74" y="97"/>
                  </a:cubicBezTo>
                  <a:cubicBezTo>
                    <a:pt x="83" y="96"/>
                    <a:pt x="85" y="97"/>
                    <a:pt x="90" y="90"/>
                  </a:cubicBezTo>
                  <a:cubicBezTo>
                    <a:pt x="115" y="92"/>
                    <a:pt x="109" y="107"/>
                    <a:pt x="131" y="109"/>
                  </a:cubicBezTo>
                  <a:cubicBezTo>
                    <a:pt x="142" y="115"/>
                    <a:pt x="134" y="94"/>
                    <a:pt x="129" y="91"/>
                  </a:cubicBezTo>
                  <a:cubicBezTo>
                    <a:pt x="125" y="86"/>
                    <a:pt x="123" y="83"/>
                    <a:pt x="122" y="76"/>
                  </a:cubicBezTo>
                  <a:cubicBezTo>
                    <a:pt x="123" y="63"/>
                    <a:pt x="127" y="38"/>
                    <a:pt x="113" y="31"/>
                  </a:cubicBezTo>
                  <a:cubicBezTo>
                    <a:pt x="106" y="34"/>
                    <a:pt x="106" y="37"/>
                    <a:pt x="99" y="34"/>
                  </a:cubicBezTo>
                  <a:cubicBezTo>
                    <a:pt x="98" y="20"/>
                    <a:pt x="98" y="25"/>
                    <a:pt x="98" y="19"/>
                  </a:cubicBezTo>
                  <a:close/>
                </a:path>
              </a:pathLst>
            </a:custGeom>
            <a:solidFill>
              <a:srgbClr val="00FF99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Freeform 55"/>
            <p:cNvSpPr>
              <a:spLocks noChangeArrowheads="1"/>
            </p:cNvSpPr>
            <p:nvPr/>
          </p:nvSpPr>
          <p:spPr bwMode="auto">
            <a:xfrm>
              <a:off x="863" y="1375"/>
              <a:ext cx="247" cy="249"/>
            </a:xfrm>
            <a:custGeom>
              <a:avLst/>
              <a:gdLst>
                <a:gd name="T0" fmla="*/ 77 w 327"/>
                <a:gd name="T1" fmla="*/ 5 h 380"/>
                <a:gd name="T2" fmla="*/ 73 w 327"/>
                <a:gd name="T3" fmla="*/ 1 h 380"/>
                <a:gd name="T4" fmla="*/ 65 w 327"/>
                <a:gd name="T5" fmla="*/ 0 h 380"/>
                <a:gd name="T6" fmla="*/ 57 w 327"/>
                <a:gd name="T7" fmla="*/ 3 h 380"/>
                <a:gd name="T8" fmla="*/ 54 w 327"/>
                <a:gd name="T9" fmla="*/ 5 h 380"/>
                <a:gd name="T10" fmla="*/ 45 w 327"/>
                <a:gd name="T11" fmla="*/ 7 h 380"/>
                <a:gd name="T12" fmla="*/ 41 w 327"/>
                <a:gd name="T13" fmla="*/ 11 h 380"/>
                <a:gd name="T14" fmla="*/ 34 w 327"/>
                <a:gd name="T15" fmla="*/ 12 h 380"/>
                <a:gd name="T16" fmla="*/ 29 w 327"/>
                <a:gd name="T17" fmla="*/ 13 h 380"/>
                <a:gd name="T18" fmla="*/ 20 w 327"/>
                <a:gd name="T19" fmla="*/ 19 h 380"/>
                <a:gd name="T20" fmla="*/ 15 w 327"/>
                <a:gd name="T21" fmla="*/ 18 h 380"/>
                <a:gd name="T22" fmla="*/ 11 w 327"/>
                <a:gd name="T23" fmla="*/ 28 h 380"/>
                <a:gd name="T24" fmla="*/ 8 w 327"/>
                <a:gd name="T25" fmla="*/ 30 h 380"/>
                <a:gd name="T26" fmla="*/ 4 w 327"/>
                <a:gd name="T27" fmla="*/ 34 h 380"/>
                <a:gd name="T28" fmla="*/ 6 w 327"/>
                <a:gd name="T29" fmla="*/ 40 h 380"/>
                <a:gd name="T30" fmla="*/ 13 w 327"/>
                <a:gd name="T31" fmla="*/ 41 h 380"/>
                <a:gd name="T32" fmla="*/ 14 w 327"/>
                <a:gd name="T33" fmla="*/ 45 h 380"/>
                <a:gd name="T34" fmla="*/ 17 w 327"/>
                <a:gd name="T35" fmla="*/ 49 h 380"/>
                <a:gd name="T36" fmla="*/ 20 w 327"/>
                <a:gd name="T37" fmla="*/ 53 h 380"/>
                <a:gd name="T38" fmla="*/ 22 w 327"/>
                <a:gd name="T39" fmla="*/ 51 h 380"/>
                <a:gd name="T40" fmla="*/ 29 w 327"/>
                <a:gd name="T41" fmla="*/ 49 h 380"/>
                <a:gd name="T42" fmla="*/ 34 w 327"/>
                <a:gd name="T43" fmla="*/ 48 h 380"/>
                <a:gd name="T44" fmla="*/ 39 w 327"/>
                <a:gd name="T45" fmla="*/ 48 h 380"/>
                <a:gd name="T46" fmla="*/ 43 w 327"/>
                <a:gd name="T47" fmla="*/ 50 h 380"/>
                <a:gd name="T48" fmla="*/ 48 w 327"/>
                <a:gd name="T49" fmla="*/ 49 h 380"/>
                <a:gd name="T50" fmla="*/ 54 w 327"/>
                <a:gd name="T51" fmla="*/ 50 h 380"/>
                <a:gd name="T52" fmla="*/ 57 w 327"/>
                <a:gd name="T53" fmla="*/ 55 h 380"/>
                <a:gd name="T54" fmla="*/ 57 w 327"/>
                <a:gd name="T55" fmla="*/ 60 h 380"/>
                <a:gd name="T56" fmla="*/ 59 w 327"/>
                <a:gd name="T57" fmla="*/ 62 h 380"/>
                <a:gd name="T58" fmla="*/ 62 w 327"/>
                <a:gd name="T59" fmla="*/ 63 h 380"/>
                <a:gd name="T60" fmla="*/ 66 w 327"/>
                <a:gd name="T61" fmla="*/ 66 h 380"/>
                <a:gd name="T62" fmla="*/ 67 w 327"/>
                <a:gd name="T63" fmla="*/ 66 h 380"/>
                <a:gd name="T64" fmla="*/ 73 w 327"/>
                <a:gd name="T65" fmla="*/ 67 h 380"/>
                <a:gd name="T66" fmla="*/ 76 w 327"/>
                <a:gd name="T67" fmla="*/ 69 h 380"/>
                <a:gd name="T68" fmla="*/ 81 w 327"/>
                <a:gd name="T69" fmla="*/ 69 h 380"/>
                <a:gd name="T70" fmla="*/ 87 w 327"/>
                <a:gd name="T71" fmla="*/ 63 h 380"/>
                <a:gd name="T72" fmla="*/ 95 w 327"/>
                <a:gd name="T73" fmla="*/ 62 h 380"/>
                <a:gd name="T74" fmla="*/ 98 w 327"/>
                <a:gd name="T75" fmla="*/ 62 h 380"/>
                <a:gd name="T76" fmla="*/ 103 w 327"/>
                <a:gd name="T77" fmla="*/ 55 h 380"/>
                <a:gd name="T78" fmla="*/ 106 w 327"/>
                <a:gd name="T79" fmla="*/ 54 h 380"/>
                <a:gd name="T80" fmla="*/ 100 w 327"/>
                <a:gd name="T81" fmla="*/ 48 h 380"/>
                <a:gd name="T82" fmla="*/ 91 w 327"/>
                <a:gd name="T83" fmla="*/ 46 h 380"/>
                <a:gd name="T84" fmla="*/ 88 w 327"/>
                <a:gd name="T85" fmla="*/ 44 h 380"/>
                <a:gd name="T86" fmla="*/ 91 w 327"/>
                <a:gd name="T87" fmla="*/ 41 h 380"/>
                <a:gd name="T88" fmla="*/ 92 w 327"/>
                <a:gd name="T89" fmla="*/ 35 h 380"/>
                <a:gd name="T90" fmla="*/ 97 w 327"/>
                <a:gd name="T91" fmla="*/ 31 h 380"/>
                <a:gd name="T92" fmla="*/ 92 w 327"/>
                <a:gd name="T93" fmla="*/ 27 h 380"/>
                <a:gd name="T94" fmla="*/ 89 w 327"/>
                <a:gd name="T95" fmla="*/ 22 h 380"/>
                <a:gd name="T96" fmla="*/ 84 w 327"/>
                <a:gd name="T97" fmla="*/ 10 h 380"/>
                <a:gd name="T98" fmla="*/ 82 w 327"/>
                <a:gd name="T99" fmla="*/ 8 h 380"/>
                <a:gd name="T100" fmla="*/ 77 w 327"/>
                <a:gd name="T101" fmla="*/ 5 h 3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7"/>
                <a:gd name="T154" fmla="*/ 0 h 380"/>
                <a:gd name="T155" fmla="*/ 327 w 327"/>
                <a:gd name="T156" fmla="*/ 380 h 3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7" h="380">
                  <a:moveTo>
                    <a:pt x="237" y="27"/>
                  </a:moveTo>
                  <a:cubicBezTo>
                    <a:pt x="231" y="27"/>
                    <a:pt x="228" y="3"/>
                    <a:pt x="222" y="2"/>
                  </a:cubicBezTo>
                  <a:cubicBezTo>
                    <a:pt x="214" y="1"/>
                    <a:pt x="208" y="4"/>
                    <a:pt x="200" y="0"/>
                  </a:cubicBezTo>
                  <a:cubicBezTo>
                    <a:pt x="177" y="20"/>
                    <a:pt x="191" y="7"/>
                    <a:pt x="177" y="15"/>
                  </a:cubicBezTo>
                  <a:cubicBezTo>
                    <a:pt x="173" y="20"/>
                    <a:pt x="167" y="20"/>
                    <a:pt x="165" y="27"/>
                  </a:cubicBezTo>
                  <a:cubicBezTo>
                    <a:pt x="153" y="26"/>
                    <a:pt x="147" y="29"/>
                    <a:pt x="137" y="36"/>
                  </a:cubicBezTo>
                  <a:cubicBezTo>
                    <a:pt x="132" y="45"/>
                    <a:pt x="134" y="53"/>
                    <a:pt x="125" y="60"/>
                  </a:cubicBezTo>
                  <a:cubicBezTo>
                    <a:pt x="116" y="59"/>
                    <a:pt x="112" y="59"/>
                    <a:pt x="104" y="62"/>
                  </a:cubicBezTo>
                  <a:cubicBezTo>
                    <a:pt x="100" y="67"/>
                    <a:pt x="93" y="70"/>
                    <a:pt x="87" y="74"/>
                  </a:cubicBezTo>
                  <a:cubicBezTo>
                    <a:pt x="80" y="87"/>
                    <a:pt x="77" y="102"/>
                    <a:pt x="60" y="105"/>
                  </a:cubicBezTo>
                  <a:cubicBezTo>
                    <a:pt x="56" y="102"/>
                    <a:pt x="51" y="99"/>
                    <a:pt x="47" y="96"/>
                  </a:cubicBezTo>
                  <a:cubicBezTo>
                    <a:pt x="37" y="113"/>
                    <a:pt x="43" y="132"/>
                    <a:pt x="33" y="149"/>
                  </a:cubicBezTo>
                  <a:cubicBezTo>
                    <a:pt x="32" y="157"/>
                    <a:pt x="27" y="156"/>
                    <a:pt x="26" y="164"/>
                  </a:cubicBezTo>
                  <a:cubicBezTo>
                    <a:pt x="28" y="177"/>
                    <a:pt x="22" y="179"/>
                    <a:pt x="12" y="185"/>
                  </a:cubicBezTo>
                  <a:cubicBezTo>
                    <a:pt x="0" y="201"/>
                    <a:pt x="5" y="213"/>
                    <a:pt x="20" y="216"/>
                  </a:cubicBezTo>
                  <a:cubicBezTo>
                    <a:pt x="27" y="223"/>
                    <a:pt x="35" y="220"/>
                    <a:pt x="39" y="225"/>
                  </a:cubicBezTo>
                  <a:cubicBezTo>
                    <a:pt x="43" y="230"/>
                    <a:pt x="42" y="236"/>
                    <a:pt x="44" y="243"/>
                  </a:cubicBezTo>
                  <a:cubicBezTo>
                    <a:pt x="45" y="250"/>
                    <a:pt x="48" y="259"/>
                    <a:pt x="50" y="266"/>
                  </a:cubicBezTo>
                  <a:cubicBezTo>
                    <a:pt x="52" y="273"/>
                    <a:pt x="57" y="285"/>
                    <a:pt x="59" y="287"/>
                  </a:cubicBezTo>
                  <a:cubicBezTo>
                    <a:pt x="61" y="298"/>
                    <a:pt x="60" y="280"/>
                    <a:pt x="66" y="276"/>
                  </a:cubicBezTo>
                  <a:cubicBezTo>
                    <a:pt x="72" y="264"/>
                    <a:pt x="72" y="267"/>
                    <a:pt x="87" y="269"/>
                  </a:cubicBezTo>
                  <a:cubicBezTo>
                    <a:pt x="93" y="267"/>
                    <a:pt x="98" y="264"/>
                    <a:pt x="104" y="263"/>
                  </a:cubicBezTo>
                  <a:cubicBezTo>
                    <a:pt x="116" y="264"/>
                    <a:pt x="111" y="257"/>
                    <a:pt x="119" y="263"/>
                  </a:cubicBezTo>
                  <a:cubicBezTo>
                    <a:pt x="124" y="263"/>
                    <a:pt x="129" y="269"/>
                    <a:pt x="134" y="270"/>
                  </a:cubicBezTo>
                  <a:cubicBezTo>
                    <a:pt x="139" y="271"/>
                    <a:pt x="144" y="266"/>
                    <a:pt x="149" y="266"/>
                  </a:cubicBezTo>
                  <a:cubicBezTo>
                    <a:pt x="158" y="271"/>
                    <a:pt x="160" y="267"/>
                    <a:pt x="167" y="273"/>
                  </a:cubicBezTo>
                  <a:cubicBezTo>
                    <a:pt x="175" y="279"/>
                    <a:pt x="173" y="299"/>
                    <a:pt x="173" y="299"/>
                  </a:cubicBezTo>
                  <a:cubicBezTo>
                    <a:pt x="168" y="307"/>
                    <a:pt x="179" y="319"/>
                    <a:pt x="176" y="327"/>
                  </a:cubicBezTo>
                  <a:cubicBezTo>
                    <a:pt x="177" y="330"/>
                    <a:pt x="180" y="331"/>
                    <a:pt x="182" y="333"/>
                  </a:cubicBezTo>
                  <a:cubicBezTo>
                    <a:pt x="184" y="336"/>
                    <a:pt x="189" y="341"/>
                    <a:pt x="189" y="341"/>
                  </a:cubicBezTo>
                  <a:cubicBezTo>
                    <a:pt x="192" y="349"/>
                    <a:pt x="194" y="350"/>
                    <a:pt x="201" y="354"/>
                  </a:cubicBezTo>
                  <a:cubicBezTo>
                    <a:pt x="206" y="361"/>
                    <a:pt x="199" y="360"/>
                    <a:pt x="206" y="359"/>
                  </a:cubicBezTo>
                  <a:cubicBezTo>
                    <a:pt x="213" y="355"/>
                    <a:pt x="217" y="362"/>
                    <a:pt x="224" y="363"/>
                  </a:cubicBezTo>
                  <a:cubicBezTo>
                    <a:pt x="228" y="369"/>
                    <a:pt x="225" y="373"/>
                    <a:pt x="233" y="375"/>
                  </a:cubicBezTo>
                  <a:cubicBezTo>
                    <a:pt x="241" y="379"/>
                    <a:pt x="243" y="380"/>
                    <a:pt x="248" y="372"/>
                  </a:cubicBezTo>
                  <a:cubicBezTo>
                    <a:pt x="250" y="352"/>
                    <a:pt x="246" y="343"/>
                    <a:pt x="266" y="341"/>
                  </a:cubicBezTo>
                  <a:cubicBezTo>
                    <a:pt x="273" y="337"/>
                    <a:pt x="286" y="336"/>
                    <a:pt x="293" y="332"/>
                  </a:cubicBezTo>
                  <a:cubicBezTo>
                    <a:pt x="295" y="329"/>
                    <a:pt x="300" y="338"/>
                    <a:pt x="302" y="335"/>
                  </a:cubicBezTo>
                  <a:cubicBezTo>
                    <a:pt x="312" y="321"/>
                    <a:pt x="296" y="303"/>
                    <a:pt x="317" y="299"/>
                  </a:cubicBezTo>
                  <a:cubicBezTo>
                    <a:pt x="320" y="296"/>
                    <a:pt x="326" y="294"/>
                    <a:pt x="326" y="290"/>
                  </a:cubicBezTo>
                  <a:cubicBezTo>
                    <a:pt x="327" y="278"/>
                    <a:pt x="321" y="265"/>
                    <a:pt x="309" y="263"/>
                  </a:cubicBezTo>
                  <a:cubicBezTo>
                    <a:pt x="299" y="251"/>
                    <a:pt x="294" y="249"/>
                    <a:pt x="279" y="248"/>
                  </a:cubicBezTo>
                  <a:cubicBezTo>
                    <a:pt x="273" y="245"/>
                    <a:pt x="273" y="243"/>
                    <a:pt x="272" y="237"/>
                  </a:cubicBezTo>
                  <a:cubicBezTo>
                    <a:pt x="273" y="231"/>
                    <a:pt x="275" y="224"/>
                    <a:pt x="278" y="218"/>
                  </a:cubicBezTo>
                  <a:cubicBezTo>
                    <a:pt x="280" y="209"/>
                    <a:pt x="281" y="200"/>
                    <a:pt x="284" y="191"/>
                  </a:cubicBezTo>
                  <a:cubicBezTo>
                    <a:pt x="285" y="173"/>
                    <a:pt x="283" y="174"/>
                    <a:pt x="296" y="167"/>
                  </a:cubicBezTo>
                  <a:cubicBezTo>
                    <a:pt x="294" y="152"/>
                    <a:pt x="296" y="152"/>
                    <a:pt x="285" y="147"/>
                  </a:cubicBezTo>
                  <a:cubicBezTo>
                    <a:pt x="278" y="140"/>
                    <a:pt x="277" y="131"/>
                    <a:pt x="273" y="122"/>
                  </a:cubicBezTo>
                  <a:cubicBezTo>
                    <a:pt x="271" y="98"/>
                    <a:pt x="269" y="78"/>
                    <a:pt x="258" y="56"/>
                  </a:cubicBezTo>
                  <a:cubicBezTo>
                    <a:pt x="257" y="50"/>
                    <a:pt x="256" y="48"/>
                    <a:pt x="251" y="44"/>
                  </a:cubicBezTo>
                  <a:cubicBezTo>
                    <a:pt x="247" y="37"/>
                    <a:pt x="240" y="34"/>
                    <a:pt x="237" y="27"/>
                  </a:cubicBezTo>
                  <a:close/>
                </a:path>
              </a:pathLst>
            </a:custGeom>
            <a:solidFill>
              <a:srgbClr val="FFCCFF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Freeform 56"/>
            <p:cNvSpPr>
              <a:spLocks noChangeArrowheads="1"/>
            </p:cNvSpPr>
            <p:nvPr/>
          </p:nvSpPr>
          <p:spPr bwMode="auto">
            <a:xfrm>
              <a:off x="1064" y="1416"/>
              <a:ext cx="231" cy="176"/>
            </a:xfrm>
            <a:custGeom>
              <a:avLst/>
              <a:gdLst>
                <a:gd name="T0" fmla="*/ 81 w 307"/>
                <a:gd name="T1" fmla="*/ 5 h 271"/>
                <a:gd name="T2" fmla="*/ 77 w 307"/>
                <a:gd name="T3" fmla="*/ 5 h 271"/>
                <a:gd name="T4" fmla="*/ 74 w 307"/>
                <a:gd name="T5" fmla="*/ 4 h 271"/>
                <a:gd name="T6" fmla="*/ 68 w 307"/>
                <a:gd name="T7" fmla="*/ 2 h 271"/>
                <a:gd name="T8" fmla="*/ 65 w 307"/>
                <a:gd name="T9" fmla="*/ 1 h 271"/>
                <a:gd name="T10" fmla="*/ 59 w 307"/>
                <a:gd name="T11" fmla="*/ 2 h 271"/>
                <a:gd name="T12" fmla="*/ 51 w 307"/>
                <a:gd name="T13" fmla="*/ 4 h 271"/>
                <a:gd name="T14" fmla="*/ 49 w 307"/>
                <a:gd name="T15" fmla="*/ 8 h 271"/>
                <a:gd name="T16" fmla="*/ 47 w 307"/>
                <a:gd name="T17" fmla="*/ 10 h 271"/>
                <a:gd name="T18" fmla="*/ 42 w 307"/>
                <a:gd name="T19" fmla="*/ 12 h 271"/>
                <a:gd name="T20" fmla="*/ 38 w 307"/>
                <a:gd name="T21" fmla="*/ 12 h 271"/>
                <a:gd name="T22" fmla="*/ 29 w 307"/>
                <a:gd name="T23" fmla="*/ 6 h 271"/>
                <a:gd name="T24" fmla="*/ 15 w 307"/>
                <a:gd name="T25" fmla="*/ 3 h 271"/>
                <a:gd name="T26" fmla="*/ 10 w 307"/>
                <a:gd name="T27" fmla="*/ 2 h 271"/>
                <a:gd name="T28" fmla="*/ 2 w 307"/>
                <a:gd name="T29" fmla="*/ 2 h 271"/>
                <a:gd name="T30" fmla="*/ 2 w 307"/>
                <a:gd name="T31" fmla="*/ 4 h 271"/>
                <a:gd name="T32" fmla="*/ 14 w 307"/>
                <a:gd name="T33" fmla="*/ 19 h 271"/>
                <a:gd name="T34" fmla="*/ 17 w 307"/>
                <a:gd name="T35" fmla="*/ 21 h 271"/>
                <a:gd name="T36" fmla="*/ 21 w 307"/>
                <a:gd name="T37" fmla="*/ 19 h 271"/>
                <a:gd name="T38" fmla="*/ 26 w 307"/>
                <a:gd name="T39" fmla="*/ 19 h 271"/>
                <a:gd name="T40" fmla="*/ 30 w 307"/>
                <a:gd name="T41" fmla="*/ 17 h 271"/>
                <a:gd name="T42" fmla="*/ 36 w 307"/>
                <a:gd name="T43" fmla="*/ 25 h 271"/>
                <a:gd name="T44" fmla="*/ 40 w 307"/>
                <a:gd name="T45" fmla="*/ 27 h 271"/>
                <a:gd name="T46" fmla="*/ 44 w 307"/>
                <a:gd name="T47" fmla="*/ 31 h 271"/>
                <a:gd name="T48" fmla="*/ 44 w 307"/>
                <a:gd name="T49" fmla="*/ 37 h 271"/>
                <a:gd name="T50" fmla="*/ 47 w 307"/>
                <a:gd name="T51" fmla="*/ 44 h 271"/>
                <a:gd name="T52" fmla="*/ 51 w 307"/>
                <a:gd name="T53" fmla="*/ 47 h 271"/>
                <a:gd name="T54" fmla="*/ 58 w 307"/>
                <a:gd name="T55" fmla="*/ 44 h 271"/>
                <a:gd name="T56" fmla="*/ 62 w 307"/>
                <a:gd name="T57" fmla="*/ 45 h 271"/>
                <a:gd name="T58" fmla="*/ 66 w 307"/>
                <a:gd name="T59" fmla="*/ 48 h 271"/>
                <a:gd name="T60" fmla="*/ 74 w 307"/>
                <a:gd name="T61" fmla="*/ 46 h 271"/>
                <a:gd name="T62" fmla="*/ 82 w 307"/>
                <a:gd name="T63" fmla="*/ 47 h 271"/>
                <a:gd name="T64" fmla="*/ 88 w 307"/>
                <a:gd name="T65" fmla="*/ 46 h 271"/>
                <a:gd name="T66" fmla="*/ 93 w 307"/>
                <a:gd name="T67" fmla="*/ 40 h 271"/>
                <a:gd name="T68" fmla="*/ 96 w 307"/>
                <a:gd name="T69" fmla="*/ 40 h 271"/>
                <a:gd name="T70" fmla="*/ 96 w 307"/>
                <a:gd name="T71" fmla="*/ 37 h 271"/>
                <a:gd name="T72" fmla="*/ 93 w 307"/>
                <a:gd name="T73" fmla="*/ 32 h 271"/>
                <a:gd name="T74" fmla="*/ 89 w 307"/>
                <a:gd name="T75" fmla="*/ 29 h 271"/>
                <a:gd name="T76" fmla="*/ 85 w 307"/>
                <a:gd name="T77" fmla="*/ 28 h 271"/>
                <a:gd name="T78" fmla="*/ 79 w 307"/>
                <a:gd name="T79" fmla="*/ 27 h 271"/>
                <a:gd name="T80" fmla="*/ 80 w 307"/>
                <a:gd name="T81" fmla="*/ 20 h 271"/>
                <a:gd name="T82" fmla="*/ 79 w 307"/>
                <a:gd name="T83" fmla="*/ 17 h 271"/>
                <a:gd name="T84" fmla="*/ 81 w 307"/>
                <a:gd name="T85" fmla="*/ 14 h 271"/>
                <a:gd name="T86" fmla="*/ 84 w 307"/>
                <a:gd name="T87" fmla="*/ 10 h 271"/>
                <a:gd name="T88" fmla="*/ 81 w 307"/>
                <a:gd name="T89" fmla="*/ 8 h 271"/>
                <a:gd name="T90" fmla="*/ 81 w 307"/>
                <a:gd name="T91" fmla="*/ 5 h 2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7"/>
                <a:gd name="T139" fmla="*/ 0 h 271"/>
                <a:gd name="T140" fmla="*/ 307 w 307"/>
                <a:gd name="T141" fmla="*/ 271 h 2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7" h="271">
                  <a:moveTo>
                    <a:pt x="251" y="30"/>
                  </a:moveTo>
                  <a:cubicBezTo>
                    <a:pt x="247" y="29"/>
                    <a:pt x="243" y="29"/>
                    <a:pt x="240" y="27"/>
                  </a:cubicBezTo>
                  <a:cubicBezTo>
                    <a:pt x="228" y="19"/>
                    <a:pt x="247" y="24"/>
                    <a:pt x="231" y="21"/>
                  </a:cubicBezTo>
                  <a:cubicBezTo>
                    <a:pt x="224" y="18"/>
                    <a:pt x="219" y="17"/>
                    <a:pt x="213" y="12"/>
                  </a:cubicBezTo>
                  <a:cubicBezTo>
                    <a:pt x="210" y="7"/>
                    <a:pt x="208" y="4"/>
                    <a:pt x="203" y="1"/>
                  </a:cubicBezTo>
                  <a:cubicBezTo>
                    <a:pt x="180" y="5"/>
                    <a:pt x="190" y="0"/>
                    <a:pt x="183" y="13"/>
                  </a:cubicBezTo>
                  <a:cubicBezTo>
                    <a:pt x="181" y="22"/>
                    <a:pt x="159" y="24"/>
                    <a:pt x="159" y="24"/>
                  </a:cubicBezTo>
                  <a:cubicBezTo>
                    <a:pt x="158" y="33"/>
                    <a:pt x="159" y="37"/>
                    <a:pt x="152" y="42"/>
                  </a:cubicBezTo>
                  <a:cubicBezTo>
                    <a:pt x="150" y="46"/>
                    <a:pt x="149" y="51"/>
                    <a:pt x="147" y="55"/>
                  </a:cubicBezTo>
                  <a:cubicBezTo>
                    <a:pt x="146" y="62"/>
                    <a:pt x="139" y="66"/>
                    <a:pt x="132" y="67"/>
                  </a:cubicBezTo>
                  <a:cubicBezTo>
                    <a:pt x="126" y="70"/>
                    <a:pt x="124" y="67"/>
                    <a:pt x="119" y="64"/>
                  </a:cubicBezTo>
                  <a:cubicBezTo>
                    <a:pt x="106" y="47"/>
                    <a:pt x="116" y="41"/>
                    <a:pt x="90" y="39"/>
                  </a:cubicBezTo>
                  <a:cubicBezTo>
                    <a:pt x="86" y="17"/>
                    <a:pt x="67" y="16"/>
                    <a:pt x="48" y="15"/>
                  </a:cubicBezTo>
                  <a:cubicBezTo>
                    <a:pt x="42" y="12"/>
                    <a:pt x="36" y="10"/>
                    <a:pt x="30" y="9"/>
                  </a:cubicBezTo>
                  <a:cubicBezTo>
                    <a:pt x="21" y="10"/>
                    <a:pt x="15" y="11"/>
                    <a:pt x="6" y="13"/>
                  </a:cubicBezTo>
                  <a:cubicBezTo>
                    <a:pt x="0" y="16"/>
                    <a:pt x="2" y="19"/>
                    <a:pt x="5" y="25"/>
                  </a:cubicBezTo>
                  <a:cubicBezTo>
                    <a:pt x="8" y="69"/>
                    <a:pt x="8" y="81"/>
                    <a:pt x="42" y="106"/>
                  </a:cubicBezTo>
                  <a:cubicBezTo>
                    <a:pt x="44" y="112"/>
                    <a:pt x="46" y="114"/>
                    <a:pt x="51" y="117"/>
                  </a:cubicBezTo>
                  <a:cubicBezTo>
                    <a:pt x="55" y="110"/>
                    <a:pt x="56" y="107"/>
                    <a:pt x="65" y="105"/>
                  </a:cubicBezTo>
                  <a:cubicBezTo>
                    <a:pt x="69" y="105"/>
                    <a:pt x="79" y="107"/>
                    <a:pt x="83" y="105"/>
                  </a:cubicBezTo>
                  <a:cubicBezTo>
                    <a:pt x="89" y="102"/>
                    <a:pt x="87" y="98"/>
                    <a:pt x="95" y="96"/>
                  </a:cubicBezTo>
                  <a:cubicBezTo>
                    <a:pt x="109" y="106"/>
                    <a:pt x="89" y="139"/>
                    <a:pt x="113" y="142"/>
                  </a:cubicBezTo>
                  <a:cubicBezTo>
                    <a:pt x="124" y="148"/>
                    <a:pt x="121" y="144"/>
                    <a:pt x="125" y="151"/>
                  </a:cubicBezTo>
                  <a:cubicBezTo>
                    <a:pt x="126" y="164"/>
                    <a:pt x="127" y="169"/>
                    <a:pt x="140" y="172"/>
                  </a:cubicBezTo>
                  <a:cubicBezTo>
                    <a:pt x="146" y="182"/>
                    <a:pt x="142" y="196"/>
                    <a:pt x="138" y="207"/>
                  </a:cubicBezTo>
                  <a:cubicBezTo>
                    <a:pt x="137" y="221"/>
                    <a:pt x="137" y="234"/>
                    <a:pt x="147" y="244"/>
                  </a:cubicBezTo>
                  <a:cubicBezTo>
                    <a:pt x="148" y="254"/>
                    <a:pt x="149" y="262"/>
                    <a:pt x="159" y="267"/>
                  </a:cubicBezTo>
                  <a:cubicBezTo>
                    <a:pt x="175" y="262"/>
                    <a:pt x="163" y="254"/>
                    <a:pt x="179" y="244"/>
                  </a:cubicBezTo>
                  <a:cubicBezTo>
                    <a:pt x="187" y="246"/>
                    <a:pt x="191" y="247"/>
                    <a:pt x="194" y="255"/>
                  </a:cubicBezTo>
                  <a:cubicBezTo>
                    <a:pt x="187" y="270"/>
                    <a:pt x="194" y="271"/>
                    <a:pt x="207" y="270"/>
                  </a:cubicBezTo>
                  <a:cubicBezTo>
                    <a:pt x="217" y="265"/>
                    <a:pt x="219" y="264"/>
                    <a:pt x="231" y="262"/>
                  </a:cubicBezTo>
                  <a:cubicBezTo>
                    <a:pt x="238" y="258"/>
                    <a:pt x="249" y="264"/>
                    <a:pt x="257" y="267"/>
                  </a:cubicBezTo>
                  <a:cubicBezTo>
                    <a:pt x="263" y="262"/>
                    <a:pt x="270" y="265"/>
                    <a:pt x="275" y="258"/>
                  </a:cubicBezTo>
                  <a:cubicBezTo>
                    <a:pt x="276" y="241"/>
                    <a:pt x="280" y="239"/>
                    <a:pt x="287" y="225"/>
                  </a:cubicBezTo>
                  <a:cubicBezTo>
                    <a:pt x="289" y="216"/>
                    <a:pt x="293" y="222"/>
                    <a:pt x="299" y="225"/>
                  </a:cubicBezTo>
                  <a:cubicBezTo>
                    <a:pt x="307" y="221"/>
                    <a:pt x="303" y="214"/>
                    <a:pt x="300" y="208"/>
                  </a:cubicBezTo>
                  <a:cubicBezTo>
                    <a:pt x="305" y="198"/>
                    <a:pt x="303" y="185"/>
                    <a:pt x="291" y="183"/>
                  </a:cubicBezTo>
                  <a:cubicBezTo>
                    <a:pt x="282" y="177"/>
                    <a:pt x="289" y="167"/>
                    <a:pt x="278" y="165"/>
                  </a:cubicBezTo>
                  <a:cubicBezTo>
                    <a:pt x="273" y="163"/>
                    <a:pt x="264" y="156"/>
                    <a:pt x="264" y="156"/>
                  </a:cubicBezTo>
                  <a:cubicBezTo>
                    <a:pt x="255" y="157"/>
                    <a:pt x="252" y="157"/>
                    <a:pt x="246" y="151"/>
                  </a:cubicBezTo>
                  <a:cubicBezTo>
                    <a:pt x="245" y="138"/>
                    <a:pt x="242" y="127"/>
                    <a:pt x="248" y="114"/>
                  </a:cubicBezTo>
                  <a:cubicBezTo>
                    <a:pt x="249" y="107"/>
                    <a:pt x="249" y="102"/>
                    <a:pt x="246" y="96"/>
                  </a:cubicBezTo>
                  <a:cubicBezTo>
                    <a:pt x="248" y="89"/>
                    <a:pt x="251" y="82"/>
                    <a:pt x="254" y="75"/>
                  </a:cubicBezTo>
                  <a:cubicBezTo>
                    <a:pt x="255" y="67"/>
                    <a:pt x="260" y="66"/>
                    <a:pt x="261" y="58"/>
                  </a:cubicBezTo>
                  <a:cubicBezTo>
                    <a:pt x="257" y="52"/>
                    <a:pt x="258" y="50"/>
                    <a:pt x="252" y="45"/>
                  </a:cubicBezTo>
                  <a:cubicBezTo>
                    <a:pt x="251" y="39"/>
                    <a:pt x="248" y="35"/>
                    <a:pt x="251" y="30"/>
                  </a:cubicBezTo>
                  <a:close/>
                </a:path>
              </a:pathLst>
            </a:custGeom>
            <a:solidFill>
              <a:srgbClr val="00FFCC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7"/>
            <p:cNvSpPr>
              <a:spLocks noChangeArrowheads="1"/>
            </p:cNvSpPr>
            <p:nvPr/>
          </p:nvSpPr>
          <p:spPr bwMode="auto">
            <a:xfrm>
              <a:off x="1070" y="1481"/>
              <a:ext cx="115" cy="123"/>
            </a:xfrm>
            <a:custGeom>
              <a:avLst/>
              <a:gdLst>
                <a:gd name="T0" fmla="*/ 29 w 155"/>
                <a:gd name="T1" fmla="*/ 3 h 191"/>
                <a:gd name="T2" fmla="*/ 24 w 155"/>
                <a:gd name="T3" fmla="*/ 1 h 191"/>
                <a:gd name="T4" fmla="*/ 16 w 155"/>
                <a:gd name="T5" fmla="*/ 2 h 191"/>
                <a:gd name="T6" fmla="*/ 9 w 155"/>
                <a:gd name="T7" fmla="*/ 1 h 191"/>
                <a:gd name="T8" fmla="*/ 5 w 155"/>
                <a:gd name="T9" fmla="*/ 3 h 191"/>
                <a:gd name="T10" fmla="*/ 1 w 155"/>
                <a:gd name="T11" fmla="*/ 14 h 191"/>
                <a:gd name="T12" fmla="*/ 6 w 155"/>
                <a:gd name="T13" fmla="*/ 15 h 191"/>
                <a:gd name="T14" fmla="*/ 15 w 155"/>
                <a:gd name="T15" fmla="*/ 19 h 191"/>
                <a:gd name="T16" fmla="*/ 13 w 155"/>
                <a:gd name="T17" fmla="*/ 24 h 191"/>
                <a:gd name="T18" fmla="*/ 10 w 155"/>
                <a:gd name="T19" fmla="*/ 27 h 191"/>
                <a:gd name="T20" fmla="*/ 10 w 155"/>
                <a:gd name="T21" fmla="*/ 30 h 191"/>
                <a:gd name="T22" fmla="*/ 14 w 155"/>
                <a:gd name="T23" fmla="*/ 28 h 191"/>
                <a:gd name="T24" fmla="*/ 20 w 155"/>
                <a:gd name="T25" fmla="*/ 28 h 191"/>
                <a:gd name="T26" fmla="*/ 29 w 155"/>
                <a:gd name="T27" fmla="*/ 30 h 191"/>
                <a:gd name="T28" fmla="*/ 37 w 155"/>
                <a:gd name="T29" fmla="*/ 33 h 191"/>
                <a:gd name="T30" fmla="*/ 42 w 155"/>
                <a:gd name="T31" fmla="*/ 32 h 191"/>
                <a:gd name="T32" fmla="*/ 47 w 155"/>
                <a:gd name="T33" fmla="*/ 30 h 191"/>
                <a:gd name="T34" fmla="*/ 44 w 155"/>
                <a:gd name="T35" fmla="*/ 28 h 191"/>
                <a:gd name="T36" fmla="*/ 42 w 155"/>
                <a:gd name="T37" fmla="*/ 25 h 191"/>
                <a:gd name="T38" fmla="*/ 40 w 155"/>
                <a:gd name="T39" fmla="*/ 23 h 191"/>
                <a:gd name="T40" fmla="*/ 42 w 155"/>
                <a:gd name="T41" fmla="*/ 14 h 191"/>
                <a:gd name="T42" fmla="*/ 37 w 155"/>
                <a:gd name="T43" fmla="*/ 12 h 191"/>
                <a:gd name="T44" fmla="*/ 35 w 155"/>
                <a:gd name="T45" fmla="*/ 10 h 191"/>
                <a:gd name="T46" fmla="*/ 33 w 155"/>
                <a:gd name="T47" fmla="*/ 8 h 191"/>
                <a:gd name="T48" fmla="*/ 27 w 155"/>
                <a:gd name="T49" fmla="*/ 5 h 191"/>
                <a:gd name="T50" fmla="*/ 29 w 155"/>
                <a:gd name="T51" fmla="*/ 3 h 1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5"/>
                <a:gd name="T79" fmla="*/ 0 h 191"/>
                <a:gd name="T80" fmla="*/ 155 w 155"/>
                <a:gd name="T81" fmla="*/ 191 h 1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5" h="191">
                  <a:moveTo>
                    <a:pt x="94" y="16"/>
                  </a:moveTo>
                  <a:cubicBezTo>
                    <a:pt x="92" y="0"/>
                    <a:pt x="93" y="0"/>
                    <a:pt x="79" y="2"/>
                  </a:cubicBezTo>
                  <a:cubicBezTo>
                    <a:pt x="69" y="6"/>
                    <a:pt x="64" y="8"/>
                    <a:pt x="52" y="10"/>
                  </a:cubicBezTo>
                  <a:cubicBezTo>
                    <a:pt x="41" y="25"/>
                    <a:pt x="39" y="6"/>
                    <a:pt x="28" y="4"/>
                  </a:cubicBezTo>
                  <a:cubicBezTo>
                    <a:pt x="23" y="7"/>
                    <a:pt x="21" y="11"/>
                    <a:pt x="16" y="14"/>
                  </a:cubicBezTo>
                  <a:cubicBezTo>
                    <a:pt x="5" y="32"/>
                    <a:pt x="12" y="58"/>
                    <a:pt x="2" y="77"/>
                  </a:cubicBezTo>
                  <a:cubicBezTo>
                    <a:pt x="0" y="89"/>
                    <a:pt x="9" y="87"/>
                    <a:pt x="20" y="88"/>
                  </a:cubicBezTo>
                  <a:cubicBezTo>
                    <a:pt x="31" y="96"/>
                    <a:pt x="37" y="106"/>
                    <a:pt x="49" y="113"/>
                  </a:cubicBezTo>
                  <a:cubicBezTo>
                    <a:pt x="56" y="124"/>
                    <a:pt x="58" y="133"/>
                    <a:pt x="44" y="139"/>
                  </a:cubicBezTo>
                  <a:cubicBezTo>
                    <a:pt x="39" y="144"/>
                    <a:pt x="35" y="150"/>
                    <a:pt x="32" y="157"/>
                  </a:cubicBezTo>
                  <a:cubicBezTo>
                    <a:pt x="33" y="162"/>
                    <a:pt x="32" y="167"/>
                    <a:pt x="34" y="172"/>
                  </a:cubicBezTo>
                  <a:cubicBezTo>
                    <a:pt x="34" y="173"/>
                    <a:pt x="46" y="164"/>
                    <a:pt x="47" y="164"/>
                  </a:cubicBezTo>
                  <a:cubicBezTo>
                    <a:pt x="54" y="163"/>
                    <a:pt x="60" y="163"/>
                    <a:pt x="67" y="163"/>
                  </a:cubicBezTo>
                  <a:cubicBezTo>
                    <a:pt x="77" y="165"/>
                    <a:pt x="86" y="171"/>
                    <a:pt x="97" y="173"/>
                  </a:cubicBezTo>
                  <a:cubicBezTo>
                    <a:pt x="108" y="179"/>
                    <a:pt x="111" y="189"/>
                    <a:pt x="124" y="191"/>
                  </a:cubicBezTo>
                  <a:cubicBezTo>
                    <a:pt x="131" y="190"/>
                    <a:pt x="135" y="189"/>
                    <a:pt x="140" y="185"/>
                  </a:cubicBezTo>
                  <a:cubicBezTo>
                    <a:pt x="143" y="179"/>
                    <a:pt x="149" y="176"/>
                    <a:pt x="155" y="173"/>
                  </a:cubicBezTo>
                  <a:cubicBezTo>
                    <a:pt x="153" y="163"/>
                    <a:pt x="150" y="170"/>
                    <a:pt x="146" y="161"/>
                  </a:cubicBezTo>
                  <a:cubicBezTo>
                    <a:pt x="145" y="155"/>
                    <a:pt x="142" y="152"/>
                    <a:pt x="140" y="146"/>
                  </a:cubicBezTo>
                  <a:cubicBezTo>
                    <a:pt x="139" y="140"/>
                    <a:pt x="136" y="137"/>
                    <a:pt x="134" y="131"/>
                  </a:cubicBezTo>
                  <a:cubicBezTo>
                    <a:pt x="131" y="114"/>
                    <a:pt x="135" y="100"/>
                    <a:pt x="139" y="83"/>
                  </a:cubicBezTo>
                  <a:cubicBezTo>
                    <a:pt x="136" y="71"/>
                    <a:pt x="136" y="71"/>
                    <a:pt x="124" y="70"/>
                  </a:cubicBezTo>
                  <a:cubicBezTo>
                    <a:pt x="121" y="65"/>
                    <a:pt x="118" y="61"/>
                    <a:pt x="116" y="56"/>
                  </a:cubicBezTo>
                  <a:cubicBezTo>
                    <a:pt x="115" y="47"/>
                    <a:pt x="112" y="51"/>
                    <a:pt x="106" y="46"/>
                  </a:cubicBezTo>
                  <a:cubicBezTo>
                    <a:pt x="102" y="39"/>
                    <a:pt x="95" y="36"/>
                    <a:pt x="91" y="29"/>
                  </a:cubicBezTo>
                  <a:cubicBezTo>
                    <a:pt x="92" y="16"/>
                    <a:pt x="88" y="19"/>
                    <a:pt x="94" y="16"/>
                  </a:cubicBezTo>
                  <a:close/>
                </a:path>
              </a:pathLst>
            </a:custGeom>
            <a:solidFill>
              <a:srgbClr val="00FFFF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Freeform 58"/>
            <p:cNvSpPr>
              <a:spLocks noChangeArrowheads="1"/>
            </p:cNvSpPr>
            <p:nvPr/>
          </p:nvSpPr>
          <p:spPr bwMode="auto">
            <a:xfrm>
              <a:off x="1037" y="1344"/>
              <a:ext cx="320" cy="113"/>
            </a:xfrm>
            <a:custGeom>
              <a:avLst/>
              <a:gdLst>
                <a:gd name="T0" fmla="*/ 76 w 423"/>
                <a:gd name="T1" fmla="*/ 1 h 176"/>
                <a:gd name="T2" fmla="*/ 70 w 423"/>
                <a:gd name="T3" fmla="*/ 1 h 176"/>
                <a:gd name="T4" fmla="*/ 72 w 423"/>
                <a:gd name="T5" fmla="*/ 3 h 176"/>
                <a:gd name="T6" fmla="*/ 67 w 423"/>
                <a:gd name="T7" fmla="*/ 6 h 176"/>
                <a:gd name="T8" fmla="*/ 64 w 423"/>
                <a:gd name="T9" fmla="*/ 8 h 176"/>
                <a:gd name="T10" fmla="*/ 53 w 423"/>
                <a:gd name="T11" fmla="*/ 8 h 176"/>
                <a:gd name="T12" fmla="*/ 44 w 423"/>
                <a:gd name="T13" fmla="*/ 11 h 176"/>
                <a:gd name="T14" fmla="*/ 40 w 423"/>
                <a:gd name="T15" fmla="*/ 12 h 176"/>
                <a:gd name="T16" fmla="*/ 30 w 423"/>
                <a:gd name="T17" fmla="*/ 15 h 176"/>
                <a:gd name="T18" fmla="*/ 22 w 423"/>
                <a:gd name="T19" fmla="*/ 11 h 176"/>
                <a:gd name="T20" fmla="*/ 8 w 423"/>
                <a:gd name="T21" fmla="*/ 12 h 176"/>
                <a:gd name="T22" fmla="*/ 2 w 423"/>
                <a:gd name="T23" fmla="*/ 13 h 176"/>
                <a:gd name="T24" fmla="*/ 10 w 423"/>
                <a:gd name="T25" fmla="*/ 17 h 176"/>
                <a:gd name="T26" fmla="*/ 11 w 423"/>
                <a:gd name="T27" fmla="*/ 21 h 176"/>
                <a:gd name="T28" fmla="*/ 17 w 423"/>
                <a:gd name="T29" fmla="*/ 21 h 176"/>
                <a:gd name="T30" fmla="*/ 23 w 423"/>
                <a:gd name="T31" fmla="*/ 20 h 176"/>
                <a:gd name="T32" fmla="*/ 34 w 423"/>
                <a:gd name="T33" fmla="*/ 22 h 176"/>
                <a:gd name="T34" fmla="*/ 39 w 423"/>
                <a:gd name="T35" fmla="*/ 22 h 176"/>
                <a:gd name="T36" fmla="*/ 42 w 423"/>
                <a:gd name="T37" fmla="*/ 26 h 176"/>
                <a:gd name="T38" fmla="*/ 47 w 423"/>
                <a:gd name="T39" fmla="*/ 25 h 176"/>
                <a:gd name="T40" fmla="*/ 53 w 423"/>
                <a:gd name="T41" fmla="*/ 30 h 176"/>
                <a:gd name="T42" fmla="*/ 59 w 423"/>
                <a:gd name="T43" fmla="*/ 30 h 176"/>
                <a:gd name="T44" fmla="*/ 64 w 423"/>
                <a:gd name="T45" fmla="*/ 26 h 176"/>
                <a:gd name="T46" fmla="*/ 68 w 423"/>
                <a:gd name="T47" fmla="*/ 22 h 176"/>
                <a:gd name="T48" fmla="*/ 73 w 423"/>
                <a:gd name="T49" fmla="*/ 20 h 176"/>
                <a:gd name="T50" fmla="*/ 85 w 423"/>
                <a:gd name="T51" fmla="*/ 21 h 176"/>
                <a:gd name="T52" fmla="*/ 92 w 423"/>
                <a:gd name="T53" fmla="*/ 23 h 176"/>
                <a:gd name="T54" fmla="*/ 93 w 423"/>
                <a:gd name="T55" fmla="*/ 21 h 176"/>
                <a:gd name="T56" fmla="*/ 98 w 423"/>
                <a:gd name="T57" fmla="*/ 19 h 176"/>
                <a:gd name="T58" fmla="*/ 103 w 423"/>
                <a:gd name="T59" fmla="*/ 17 h 176"/>
                <a:gd name="T60" fmla="*/ 114 w 423"/>
                <a:gd name="T61" fmla="*/ 21 h 176"/>
                <a:gd name="T62" fmla="*/ 122 w 423"/>
                <a:gd name="T63" fmla="*/ 24 h 176"/>
                <a:gd name="T64" fmla="*/ 122 w 423"/>
                <a:gd name="T65" fmla="*/ 28 h 176"/>
                <a:gd name="T66" fmla="*/ 129 w 423"/>
                <a:gd name="T67" fmla="*/ 30 h 176"/>
                <a:gd name="T68" fmla="*/ 128 w 423"/>
                <a:gd name="T69" fmla="*/ 25 h 176"/>
                <a:gd name="T70" fmla="*/ 133 w 423"/>
                <a:gd name="T71" fmla="*/ 25 h 176"/>
                <a:gd name="T72" fmla="*/ 138 w 423"/>
                <a:gd name="T73" fmla="*/ 22 h 176"/>
                <a:gd name="T74" fmla="*/ 135 w 423"/>
                <a:gd name="T75" fmla="*/ 18 h 176"/>
                <a:gd name="T76" fmla="*/ 127 w 423"/>
                <a:gd name="T77" fmla="*/ 12 h 176"/>
                <a:gd name="T78" fmla="*/ 121 w 423"/>
                <a:gd name="T79" fmla="*/ 12 h 176"/>
                <a:gd name="T80" fmla="*/ 115 w 423"/>
                <a:gd name="T81" fmla="*/ 10 h 176"/>
                <a:gd name="T82" fmla="*/ 107 w 423"/>
                <a:gd name="T83" fmla="*/ 8 h 176"/>
                <a:gd name="T84" fmla="*/ 97 w 423"/>
                <a:gd name="T85" fmla="*/ 3 h 176"/>
                <a:gd name="T86" fmla="*/ 90 w 423"/>
                <a:gd name="T87" fmla="*/ 1 h 176"/>
                <a:gd name="T88" fmla="*/ 83 w 423"/>
                <a:gd name="T89" fmla="*/ 1 h 176"/>
                <a:gd name="T90" fmla="*/ 76 w 423"/>
                <a:gd name="T91" fmla="*/ 1 h 1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3"/>
                <a:gd name="T139" fmla="*/ 0 h 176"/>
                <a:gd name="T140" fmla="*/ 423 w 423"/>
                <a:gd name="T141" fmla="*/ 176 h 1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3" h="176">
                  <a:moveTo>
                    <a:pt x="230" y="8"/>
                  </a:moveTo>
                  <a:cubicBezTo>
                    <a:pt x="226" y="0"/>
                    <a:pt x="224" y="2"/>
                    <a:pt x="215" y="4"/>
                  </a:cubicBezTo>
                  <a:cubicBezTo>
                    <a:pt x="216" y="11"/>
                    <a:pt x="218" y="14"/>
                    <a:pt x="221" y="20"/>
                  </a:cubicBezTo>
                  <a:cubicBezTo>
                    <a:pt x="218" y="30"/>
                    <a:pt x="215" y="36"/>
                    <a:pt x="204" y="38"/>
                  </a:cubicBezTo>
                  <a:cubicBezTo>
                    <a:pt x="196" y="49"/>
                    <a:pt x="199" y="44"/>
                    <a:pt x="194" y="52"/>
                  </a:cubicBezTo>
                  <a:cubicBezTo>
                    <a:pt x="171" y="48"/>
                    <a:pt x="182" y="49"/>
                    <a:pt x="161" y="50"/>
                  </a:cubicBezTo>
                  <a:cubicBezTo>
                    <a:pt x="151" y="53"/>
                    <a:pt x="145" y="60"/>
                    <a:pt x="135" y="62"/>
                  </a:cubicBezTo>
                  <a:cubicBezTo>
                    <a:pt x="131" y="64"/>
                    <a:pt x="126" y="65"/>
                    <a:pt x="122" y="67"/>
                  </a:cubicBezTo>
                  <a:cubicBezTo>
                    <a:pt x="113" y="78"/>
                    <a:pt x="108" y="89"/>
                    <a:pt x="93" y="92"/>
                  </a:cubicBezTo>
                  <a:cubicBezTo>
                    <a:pt x="80" y="90"/>
                    <a:pt x="76" y="72"/>
                    <a:pt x="66" y="64"/>
                  </a:cubicBezTo>
                  <a:cubicBezTo>
                    <a:pt x="52" y="65"/>
                    <a:pt x="38" y="66"/>
                    <a:pt x="24" y="68"/>
                  </a:cubicBezTo>
                  <a:cubicBezTo>
                    <a:pt x="14" y="73"/>
                    <a:pt x="0" y="63"/>
                    <a:pt x="5" y="77"/>
                  </a:cubicBezTo>
                  <a:cubicBezTo>
                    <a:pt x="16" y="75"/>
                    <a:pt x="24" y="94"/>
                    <a:pt x="29" y="103"/>
                  </a:cubicBezTo>
                  <a:cubicBezTo>
                    <a:pt x="30" y="110"/>
                    <a:pt x="32" y="119"/>
                    <a:pt x="36" y="125"/>
                  </a:cubicBezTo>
                  <a:cubicBezTo>
                    <a:pt x="42" y="124"/>
                    <a:pt x="47" y="122"/>
                    <a:pt x="53" y="121"/>
                  </a:cubicBezTo>
                  <a:cubicBezTo>
                    <a:pt x="61" y="115"/>
                    <a:pt x="62" y="117"/>
                    <a:pt x="71" y="119"/>
                  </a:cubicBezTo>
                  <a:cubicBezTo>
                    <a:pt x="80" y="124"/>
                    <a:pt x="94" y="125"/>
                    <a:pt x="104" y="127"/>
                  </a:cubicBezTo>
                  <a:cubicBezTo>
                    <a:pt x="109" y="130"/>
                    <a:pt x="113" y="133"/>
                    <a:pt x="119" y="134"/>
                  </a:cubicBezTo>
                  <a:cubicBezTo>
                    <a:pt x="120" y="141"/>
                    <a:pt x="121" y="148"/>
                    <a:pt x="128" y="149"/>
                  </a:cubicBezTo>
                  <a:cubicBezTo>
                    <a:pt x="135" y="148"/>
                    <a:pt x="137" y="145"/>
                    <a:pt x="143" y="148"/>
                  </a:cubicBezTo>
                  <a:cubicBezTo>
                    <a:pt x="155" y="160"/>
                    <a:pt x="142" y="171"/>
                    <a:pt x="162" y="173"/>
                  </a:cubicBezTo>
                  <a:cubicBezTo>
                    <a:pt x="169" y="176"/>
                    <a:pt x="173" y="173"/>
                    <a:pt x="180" y="172"/>
                  </a:cubicBezTo>
                  <a:cubicBezTo>
                    <a:pt x="187" y="168"/>
                    <a:pt x="189" y="158"/>
                    <a:pt x="194" y="151"/>
                  </a:cubicBezTo>
                  <a:cubicBezTo>
                    <a:pt x="196" y="139"/>
                    <a:pt x="194" y="132"/>
                    <a:pt x="207" y="130"/>
                  </a:cubicBezTo>
                  <a:cubicBezTo>
                    <a:pt x="213" y="126"/>
                    <a:pt x="217" y="119"/>
                    <a:pt x="224" y="118"/>
                  </a:cubicBezTo>
                  <a:cubicBezTo>
                    <a:pt x="231" y="113"/>
                    <a:pt x="260" y="124"/>
                    <a:pt x="260" y="124"/>
                  </a:cubicBezTo>
                  <a:cubicBezTo>
                    <a:pt x="267" y="129"/>
                    <a:pt x="272" y="135"/>
                    <a:pt x="281" y="136"/>
                  </a:cubicBezTo>
                  <a:cubicBezTo>
                    <a:pt x="286" y="136"/>
                    <a:pt x="282" y="126"/>
                    <a:pt x="285" y="122"/>
                  </a:cubicBezTo>
                  <a:cubicBezTo>
                    <a:pt x="288" y="118"/>
                    <a:pt x="295" y="116"/>
                    <a:pt x="300" y="112"/>
                  </a:cubicBezTo>
                  <a:cubicBezTo>
                    <a:pt x="309" y="108"/>
                    <a:pt x="308" y="103"/>
                    <a:pt x="315" y="98"/>
                  </a:cubicBezTo>
                  <a:cubicBezTo>
                    <a:pt x="339" y="103"/>
                    <a:pt x="323" y="121"/>
                    <a:pt x="348" y="125"/>
                  </a:cubicBezTo>
                  <a:cubicBezTo>
                    <a:pt x="354" y="135"/>
                    <a:pt x="359" y="141"/>
                    <a:pt x="371" y="143"/>
                  </a:cubicBezTo>
                  <a:cubicBezTo>
                    <a:pt x="376" y="151"/>
                    <a:pt x="376" y="158"/>
                    <a:pt x="372" y="167"/>
                  </a:cubicBezTo>
                  <a:cubicBezTo>
                    <a:pt x="376" y="176"/>
                    <a:pt x="385" y="173"/>
                    <a:pt x="393" y="172"/>
                  </a:cubicBezTo>
                  <a:cubicBezTo>
                    <a:pt x="397" y="165"/>
                    <a:pt x="394" y="152"/>
                    <a:pt x="390" y="145"/>
                  </a:cubicBezTo>
                  <a:cubicBezTo>
                    <a:pt x="393" y="136"/>
                    <a:pt x="399" y="145"/>
                    <a:pt x="407" y="146"/>
                  </a:cubicBezTo>
                  <a:cubicBezTo>
                    <a:pt x="409" y="134"/>
                    <a:pt x="410" y="131"/>
                    <a:pt x="423" y="130"/>
                  </a:cubicBezTo>
                  <a:cubicBezTo>
                    <a:pt x="421" y="121"/>
                    <a:pt x="419" y="112"/>
                    <a:pt x="414" y="104"/>
                  </a:cubicBezTo>
                  <a:cubicBezTo>
                    <a:pt x="411" y="88"/>
                    <a:pt x="404" y="73"/>
                    <a:pt x="387" y="70"/>
                  </a:cubicBezTo>
                  <a:cubicBezTo>
                    <a:pt x="380" y="65"/>
                    <a:pt x="378" y="65"/>
                    <a:pt x="369" y="67"/>
                  </a:cubicBezTo>
                  <a:cubicBezTo>
                    <a:pt x="359" y="65"/>
                    <a:pt x="355" y="66"/>
                    <a:pt x="351" y="58"/>
                  </a:cubicBezTo>
                  <a:cubicBezTo>
                    <a:pt x="348" y="44"/>
                    <a:pt x="345" y="44"/>
                    <a:pt x="329" y="43"/>
                  </a:cubicBezTo>
                  <a:cubicBezTo>
                    <a:pt x="316" y="30"/>
                    <a:pt x="316" y="18"/>
                    <a:pt x="296" y="16"/>
                  </a:cubicBezTo>
                  <a:cubicBezTo>
                    <a:pt x="287" y="12"/>
                    <a:pt x="281" y="6"/>
                    <a:pt x="273" y="1"/>
                  </a:cubicBezTo>
                  <a:cubicBezTo>
                    <a:pt x="266" y="2"/>
                    <a:pt x="262" y="4"/>
                    <a:pt x="255" y="5"/>
                  </a:cubicBezTo>
                  <a:cubicBezTo>
                    <a:pt x="246" y="9"/>
                    <a:pt x="241" y="8"/>
                    <a:pt x="230" y="8"/>
                  </a:cubicBezTo>
                  <a:close/>
                </a:path>
              </a:pathLst>
            </a:custGeom>
            <a:solidFill>
              <a:srgbClr val="FFFF99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Freeform 59"/>
            <p:cNvSpPr>
              <a:spLocks noChangeArrowheads="1"/>
            </p:cNvSpPr>
            <p:nvPr/>
          </p:nvSpPr>
          <p:spPr bwMode="auto">
            <a:xfrm>
              <a:off x="1327" y="1428"/>
              <a:ext cx="102" cy="158"/>
            </a:xfrm>
            <a:custGeom>
              <a:avLst/>
              <a:gdLst>
                <a:gd name="T0" fmla="*/ 14 w 138"/>
                <a:gd name="T1" fmla="*/ 0 h 243"/>
                <a:gd name="T2" fmla="*/ 10 w 138"/>
                <a:gd name="T3" fmla="*/ 1 h 243"/>
                <a:gd name="T4" fmla="*/ 7 w 138"/>
                <a:gd name="T5" fmla="*/ 3 h 243"/>
                <a:gd name="T6" fmla="*/ 5 w 138"/>
                <a:gd name="T7" fmla="*/ 5 h 243"/>
                <a:gd name="T8" fmla="*/ 4 w 138"/>
                <a:gd name="T9" fmla="*/ 8 h 243"/>
                <a:gd name="T10" fmla="*/ 2 w 138"/>
                <a:gd name="T11" fmla="*/ 10 h 243"/>
                <a:gd name="T12" fmla="*/ 2 w 138"/>
                <a:gd name="T13" fmla="*/ 16 h 243"/>
                <a:gd name="T14" fmla="*/ 1 w 138"/>
                <a:gd name="T15" fmla="*/ 20 h 243"/>
                <a:gd name="T16" fmla="*/ 3 w 138"/>
                <a:gd name="T17" fmla="*/ 22 h 243"/>
                <a:gd name="T18" fmla="*/ 5 w 138"/>
                <a:gd name="T19" fmla="*/ 24 h 243"/>
                <a:gd name="T20" fmla="*/ 10 w 138"/>
                <a:gd name="T21" fmla="*/ 21 h 243"/>
                <a:gd name="T22" fmla="*/ 16 w 138"/>
                <a:gd name="T23" fmla="*/ 22 h 243"/>
                <a:gd name="T24" fmla="*/ 20 w 138"/>
                <a:gd name="T25" fmla="*/ 25 h 243"/>
                <a:gd name="T26" fmla="*/ 22 w 138"/>
                <a:gd name="T27" fmla="*/ 28 h 243"/>
                <a:gd name="T28" fmla="*/ 23 w 138"/>
                <a:gd name="T29" fmla="*/ 34 h 243"/>
                <a:gd name="T30" fmla="*/ 20 w 138"/>
                <a:gd name="T31" fmla="*/ 36 h 243"/>
                <a:gd name="T32" fmla="*/ 21 w 138"/>
                <a:gd name="T33" fmla="*/ 41 h 243"/>
                <a:gd name="T34" fmla="*/ 27 w 138"/>
                <a:gd name="T35" fmla="*/ 42 h 243"/>
                <a:gd name="T36" fmla="*/ 32 w 138"/>
                <a:gd name="T37" fmla="*/ 42 h 243"/>
                <a:gd name="T38" fmla="*/ 37 w 138"/>
                <a:gd name="T39" fmla="*/ 43 h 243"/>
                <a:gd name="T40" fmla="*/ 41 w 138"/>
                <a:gd name="T41" fmla="*/ 42 h 243"/>
                <a:gd name="T42" fmla="*/ 41 w 138"/>
                <a:gd name="T43" fmla="*/ 35 h 243"/>
                <a:gd name="T44" fmla="*/ 38 w 138"/>
                <a:gd name="T45" fmla="*/ 20 h 243"/>
                <a:gd name="T46" fmla="*/ 38 w 138"/>
                <a:gd name="T47" fmla="*/ 14 h 243"/>
                <a:gd name="T48" fmla="*/ 37 w 138"/>
                <a:gd name="T49" fmla="*/ 12 h 243"/>
                <a:gd name="T50" fmla="*/ 35 w 138"/>
                <a:gd name="T51" fmla="*/ 9 h 243"/>
                <a:gd name="T52" fmla="*/ 32 w 138"/>
                <a:gd name="T53" fmla="*/ 8 h 243"/>
                <a:gd name="T54" fmla="*/ 21 w 138"/>
                <a:gd name="T55" fmla="*/ 1 h 243"/>
                <a:gd name="T56" fmla="*/ 14 w 138"/>
                <a:gd name="T57" fmla="*/ 1 h 243"/>
                <a:gd name="T58" fmla="*/ 14 w 138"/>
                <a:gd name="T59" fmla="*/ 0 h 2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8"/>
                <a:gd name="T91" fmla="*/ 0 h 243"/>
                <a:gd name="T92" fmla="*/ 138 w 138"/>
                <a:gd name="T93" fmla="*/ 243 h 2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8" h="243">
                  <a:moveTo>
                    <a:pt x="47" y="0"/>
                  </a:moveTo>
                  <a:cubicBezTo>
                    <a:pt x="41" y="1"/>
                    <a:pt x="38" y="3"/>
                    <a:pt x="32" y="6"/>
                  </a:cubicBezTo>
                  <a:cubicBezTo>
                    <a:pt x="28" y="12"/>
                    <a:pt x="30" y="15"/>
                    <a:pt x="23" y="18"/>
                  </a:cubicBezTo>
                  <a:cubicBezTo>
                    <a:pt x="12" y="14"/>
                    <a:pt x="12" y="19"/>
                    <a:pt x="16" y="28"/>
                  </a:cubicBezTo>
                  <a:cubicBezTo>
                    <a:pt x="17" y="35"/>
                    <a:pt x="17" y="40"/>
                    <a:pt x="13" y="46"/>
                  </a:cubicBezTo>
                  <a:cubicBezTo>
                    <a:pt x="0" y="45"/>
                    <a:pt x="2" y="48"/>
                    <a:pt x="7" y="58"/>
                  </a:cubicBezTo>
                  <a:cubicBezTo>
                    <a:pt x="9" y="70"/>
                    <a:pt x="8" y="79"/>
                    <a:pt x="7" y="91"/>
                  </a:cubicBezTo>
                  <a:cubicBezTo>
                    <a:pt x="9" y="100"/>
                    <a:pt x="10" y="102"/>
                    <a:pt x="5" y="111"/>
                  </a:cubicBezTo>
                  <a:cubicBezTo>
                    <a:pt x="4" y="118"/>
                    <a:pt x="4" y="120"/>
                    <a:pt x="11" y="123"/>
                  </a:cubicBezTo>
                  <a:cubicBezTo>
                    <a:pt x="13" y="128"/>
                    <a:pt x="16" y="132"/>
                    <a:pt x="19" y="136"/>
                  </a:cubicBezTo>
                  <a:cubicBezTo>
                    <a:pt x="26" y="131"/>
                    <a:pt x="26" y="125"/>
                    <a:pt x="34" y="121"/>
                  </a:cubicBezTo>
                  <a:cubicBezTo>
                    <a:pt x="41" y="123"/>
                    <a:pt x="45" y="124"/>
                    <a:pt x="52" y="123"/>
                  </a:cubicBezTo>
                  <a:cubicBezTo>
                    <a:pt x="60" y="124"/>
                    <a:pt x="63" y="131"/>
                    <a:pt x="67" y="138"/>
                  </a:cubicBezTo>
                  <a:cubicBezTo>
                    <a:pt x="68" y="146"/>
                    <a:pt x="71" y="151"/>
                    <a:pt x="76" y="157"/>
                  </a:cubicBezTo>
                  <a:cubicBezTo>
                    <a:pt x="79" y="171"/>
                    <a:pt x="82" y="177"/>
                    <a:pt x="77" y="192"/>
                  </a:cubicBezTo>
                  <a:cubicBezTo>
                    <a:pt x="75" y="197"/>
                    <a:pt x="67" y="205"/>
                    <a:pt x="67" y="205"/>
                  </a:cubicBezTo>
                  <a:cubicBezTo>
                    <a:pt x="66" y="215"/>
                    <a:pt x="59" y="227"/>
                    <a:pt x="70" y="229"/>
                  </a:cubicBezTo>
                  <a:cubicBezTo>
                    <a:pt x="80" y="227"/>
                    <a:pt x="81" y="233"/>
                    <a:pt x="89" y="237"/>
                  </a:cubicBezTo>
                  <a:cubicBezTo>
                    <a:pt x="95" y="236"/>
                    <a:pt x="100" y="235"/>
                    <a:pt x="106" y="235"/>
                  </a:cubicBezTo>
                  <a:cubicBezTo>
                    <a:pt x="112" y="235"/>
                    <a:pt x="124" y="238"/>
                    <a:pt x="124" y="238"/>
                  </a:cubicBezTo>
                  <a:cubicBezTo>
                    <a:pt x="130" y="241"/>
                    <a:pt x="132" y="243"/>
                    <a:pt x="136" y="237"/>
                  </a:cubicBezTo>
                  <a:cubicBezTo>
                    <a:pt x="134" y="221"/>
                    <a:pt x="132" y="211"/>
                    <a:pt x="136" y="195"/>
                  </a:cubicBezTo>
                  <a:cubicBezTo>
                    <a:pt x="135" y="178"/>
                    <a:pt x="138" y="126"/>
                    <a:pt x="127" y="111"/>
                  </a:cubicBezTo>
                  <a:cubicBezTo>
                    <a:pt x="124" y="101"/>
                    <a:pt x="123" y="92"/>
                    <a:pt x="127" y="81"/>
                  </a:cubicBezTo>
                  <a:cubicBezTo>
                    <a:pt x="125" y="75"/>
                    <a:pt x="125" y="69"/>
                    <a:pt x="122" y="63"/>
                  </a:cubicBezTo>
                  <a:cubicBezTo>
                    <a:pt x="121" y="58"/>
                    <a:pt x="119" y="53"/>
                    <a:pt x="115" y="49"/>
                  </a:cubicBezTo>
                  <a:cubicBezTo>
                    <a:pt x="112" y="46"/>
                    <a:pt x="106" y="42"/>
                    <a:pt x="106" y="42"/>
                  </a:cubicBezTo>
                  <a:cubicBezTo>
                    <a:pt x="97" y="27"/>
                    <a:pt x="85" y="17"/>
                    <a:pt x="71" y="6"/>
                  </a:cubicBezTo>
                  <a:cubicBezTo>
                    <a:pt x="65" y="1"/>
                    <a:pt x="47" y="3"/>
                    <a:pt x="47" y="3"/>
                  </a:cubicBezTo>
                  <a:cubicBezTo>
                    <a:pt x="42" y="0"/>
                    <a:pt x="42" y="1"/>
                    <a:pt x="47" y="0"/>
                  </a:cubicBezTo>
                  <a:close/>
                </a:path>
              </a:pathLst>
            </a:custGeom>
            <a:solidFill>
              <a:srgbClr val="CCFFFF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Freeform 60"/>
            <p:cNvSpPr>
              <a:spLocks noChangeArrowheads="1"/>
            </p:cNvSpPr>
            <p:nvPr/>
          </p:nvSpPr>
          <p:spPr bwMode="auto">
            <a:xfrm>
              <a:off x="1250" y="1411"/>
              <a:ext cx="137" cy="183"/>
            </a:xfrm>
            <a:custGeom>
              <a:avLst/>
              <a:gdLst>
                <a:gd name="T0" fmla="*/ 32 w 183"/>
                <a:gd name="T1" fmla="*/ 13 h 281"/>
                <a:gd name="T2" fmla="*/ 30 w 183"/>
                <a:gd name="T3" fmla="*/ 10 h 281"/>
                <a:gd name="T4" fmla="*/ 24 w 183"/>
                <a:gd name="T5" fmla="*/ 7 h 281"/>
                <a:gd name="T6" fmla="*/ 17 w 183"/>
                <a:gd name="T7" fmla="*/ 3 h 281"/>
                <a:gd name="T8" fmla="*/ 12 w 183"/>
                <a:gd name="T9" fmla="*/ 0 h 281"/>
                <a:gd name="T10" fmla="*/ 3 w 183"/>
                <a:gd name="T11" fmla="*/ 3 h 281"/>
                <a:gd name="T12" fmla="*/ 1 w 183"/>
                <a:gd name="T13" fmla="*/ 7 h 281"/>
                <a:gd name="T14" fmla="*/ 4 w 183"/>
                <a:gd name="T15" fmla="*/ 12 h 281"/>
                <a:gd name="T16" fmla="*/ 1 w 183"/>
                <a:gd name="T17" fmla="*/ 16 h 281"/>
                <a:gd name="T18" fmla="*/ 1 w 183"/>
                <a:gd name="T19" fmla="*/ 20 h 281"/>
                <a:gd name="T20" fmla="*/ 0 w 183"/>
                <a:gd name="T21" fmla="*/ 26 h 281"/>
                <a:gd name="T22" fmla="*/ 7 w 183"/>
                <a:gd name="T23" fmla="*/ 30 h 281"/>
                <a:gd name="T24" fmla="*/ 14 w 183"/>
                <a:gd name="T25" fmla="*/ 32 h 281"/>
                <a:gd name="T26" fmla="*/ 19 w 183"/>
                <a:gd name="T27" fmla="*/ 35 h 281"/>
                <a:gd name="T28" fmla="*/ 19 w 183"/>
                <a:gd name="T29" fmla="*/ 38 h 281"/>
                <a:gd name="T30" fmla="*/ 19 w 183"/>
                <a:gd name="T31" fmla="*/ 43 h 281"/>
                <a:gd name="T32" fmla="*/ 24 w 183"/>
                <a:gd name="T33" fmla="*/ 42 h 281"/>
                <a:gd name="T34" fmla="*/ 32 w 183"/>
                <a:gd name="T35" fmla="*/ 46 h 281"/>
                <a:gd name="T36" fmla="*/ 37 w 183"/>
                <a:gd name="T37" fmla="*/ 49 h 281"/>
                <a:gd name="T38" fmla="*/ 44 w 183"/>
                <a:gd name="T39" fmla="*/ 49 h 281"/>
                <a:gd name="T40" fmla="*/ 47 w 183"/>
                <a:gd name="T41" fmla="*/ 47 h 281"/>
                <a:gd name="T42" fmla="*/ 52 w 183"/>
                <a:gd name="T43" fmla="*/ 46 h 281"/>
                <a:gd name="T44" fmla="*/ 52 w 183"/>
                <a:gd name="T45" fmla="*/ 43 h 281"/>
                <a:gd name="T46" fmla="*/ 55 w 183"/>
                <a:gd name="T47" fmla="*/ 41 h 281"/>
                <a:gd name="T48" fmla="*/ 57 w 183"/>
                <a:gd name="T49" fmla="*/ 36 h 281"/>
                <a:gd name="T50" fmla="*/ 56 w 183"/>
                <a:gd name="T51" fmla="*/ 33 h 281"/>
                <a:gd name="T52" fmla="*/ 52 w 183"/>
                <a:gd name="T53" fmla="*/ 30 h 281"/>
                <a:gd name="T54" fmla="*/ 46 w 183"/>
                <a:gd name="T55" fmla="*/ 27 h 281"/>
                <a:gd name="T56" fmla="*/ 39 w 183"/>
                <a:gd name="T57" fmla="*/ 28 h 281"/>
                <a:gd name="T58" fmla="*/ 38 w 183"/>
                <a:gd name="T59" fmla="*/ 29 h 281"/>
                <a:gd name="T60" fmla="*/ 32 w 183"/>
                <a:gd name="T61" fmla="*/ 26 h 281"/>
                <a:gd name="T62" fmla="*/ 34 w 183"/>
                <a:gd name="T63" fmla="*/ 18 h 281"/>
                <a:gd name="T64" fmla="*/ 32 w 183"/>
                <a:gd name="T65" fmla="*/ 13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"/>
                <a:gd name="T100" fmla="*/ 0 h 281"/>
                <a:gd name="T101" fmla="*/ 183 w 183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" h="281">
                  <a:moveTo>
                    <a:pt x="101" y="74"/>
                  </a:moveTo>
                  <a:cubicBezTo>
                    <a:pt x="92" y="71"/>
                    <a:pt x="95" y="65"/>
                    <a:pt x="96" y="56"/>
                  </a:cubicBezTo>
                  <a:cubicBezTo>
                    <a:pt x="95" y="42"/>
                    <a:pt x="90" y="39"/>
                    <a:pt x="78" y="36"/>
                  </a:cubicBezTo>
                  <a:cubicBezTo>
                    <a:pt x="71" y="27"/>
                    <a:pt x="64" y="26"/>
                    <a:pt x="56" y="18"/>
                  </a:cubicBezTo>
                  <a:cubicBezTo>
                    <a:pt x="49" y="11"/>
                    <a:pt x="48" y="5"/>
                    <a:pt x="38" y="0"/>
                  </a:cubicBezTo>
                  <a:cubicBezTo>
                    <a:pt x="27" y="4"/>
                    <a:pt x="19" y="12"/>
                    <a:pt x="9" y="18"/>
                  </a:cubicBezTo>
                  <a:cubicBezTo>
                    <a:pt x="8" y="25"/>
                    <a:pt x="6" y="29"/>
                    <a:pt x="5" y="36"/>
                  </a:cubicBezTo>
                  <a:cubicBezTo>
                    <a:pt x="6" y="46"/>
                    <a:pt x="6" y="59"/>
                    <a:pt x="15" y="66"/>
                  </a:cubicBezTo>
                  <a:cubicBezTo>
                    <a:pt x="14" y="78"/>
                    <a:pt x="11" y="82"/>
                    <a:pt x="6" y="92"/>
                  </a:cubicBezTo>
                  <a:cubicBezTo>
                    <a:pt x="4" y="101"/>
                    <a:pt x="2" y="101"/>
                    <a:pt x="3" y="111"/>
                  </a:cubicBezTo>
                  <a:cubicBezTo>
                    <a:pt x="1" y="121"/>
                    <a:pt x="1" y="133"/>
                    <a:pt x="0" y="143"/>
                  </a:cubicBezTo>
                  <a:cubicBezTo>
                    <a:pt x="3" y="169"/>
                    <a:pt x="5" y="160"/>
                    <a:pt x="26" y="167"/>
                  </a:cubicBezTo>
                  <a:cubicBezTo>
                    <a:pt x="32" y="171"/>
                    <a:pt x="38" y="172"/>
                    <a:pt x="44" y="177"/>
                  </a:cubicBezTo>
                  <a:cubicBezTo>
                    <a:pt x="45" y="190"/>
                    <a:pt x="50" y="190"/>
                    <a:pt x="60" y="197"/>
                  </a:cubicBezTo>
                  <a:cubicBezTo>
                    <a:pt x="63" y="203"/>
                    <a:pt x="60" y="206"/>
                    <a:pt x="59" y="212"/>
                  </a:cubicBezTo>
                  <a:cubicBezTo>
                    <a:pt x="60" y="221"/>
                    <a:pt x="57" y="232"/>
                    <a:pt x="62" y="239"/>
                  </a:cubicBezTo>
                  <a:cubicBezTo>
                    <a:pt x="65" y="243"/>
                    <a:pt x="77" y="236"/>
                    <a:pt x="77" y="236"/>
                  </a:cubicBezTo>
                  <a:cubicBezTo>
                    <a:pt x="89" y="238"/>
                    <a:pt x="97" y="245"/>
                    <a:pt x="104" y="255"/>
                  </a:cubicBezTo>
                  <a:cubicBezTo>
                    <a:pt x="105" y="281"/>
                    <a:pt x="100" y="275"/>
                    <a:pt x="116" y="272"/>
                  </a:cubicBezTo>
                  <a:cubicBezTo>
                    <a:pt x="124" y="268"/>
                    <a:pt x="131" y="273"/>
                    <a:pt x="140" y="270"/>
                  </a:cubicBezTo>
                  <a:cubicBezTo>
                    <a:pt x="141" y="261"/>
                    <a:pt x="143" y="264"/>
                    <a:pt x="150" y="261"/>
                  </a:cubicBezTo>
                  <a:cubicBezTo>
                    <a:pt x="160" y="263"/>
                    <a:pt x="163" y="265"/>
                    <a:pt x="167" y="257"/>
                  </a:cubicBezTo>
                  <a:cubicBezTo>
                    <a:pt x="163" y="250"/>
                    <a:pt x="164" y="247"/>
                    <a:pt x="167" y="240"/>
                  </a:cubicBezTo>
                  <a:cubicBezTo>
                    <a:pt x="168" y="232"/>
                    <a:pt x="169" y="229"/>
                    <a:pt x="176" y="225"/>
                  </a:cubicBezTo>
                  <a:cubicBezTo>
                    <a:pt x="177" y="217"/>
                    <a:pt x="178" y="207"/>
                    <a:pt x="182" y="200"/>
                  </a:cubicBezTo>
                  <a:cubicBezTo>
                    <a:pt x="175" y="189"/>
                    <a:pt x="183" y="203"/>
                    <a:pt x="177" y="185"/>
                  </a:cubicBezTo>
                  <a:cubicBezTo>
                    <a:pt x="175" y="178"/>
                    <a:pt x="168" y="175"/>
                    <a:pt x="165" y="168"/>
                  </a:cubicBezTo>
                  <a:cubicBezTo>
                    <a:pt x="163" y="158"/>
                    <a:pt x="154" y="151"/>
                    <a:pt x="144" y="149"/>
                  </a:cubicBezTo>
                  <a:cubicBezTo>
                    <a:pt x="135" y="150"/>
                    <a:pt x="130" y="151"/>
                    <a:pt x="123" y="155"/>
                  </a:cubicBezTo>
                  <a:cubicBezTo>
                    <a:pt x="123" y="157"/>
                    <a:pt x="123" y="159"/>
                    <a:pt x="122" y="161"/>
                  </a:cubicBezTo>
                  <a:cubicBezTo>
                    <a:pt x="116" y="168"/>
                    <a:pt x="106" y="149"/>
                    <a:pt x="104" y="146"/>
                  </a:cubicBezTo>
                  <a:cubicBezTo>
                    <a:pt x="105" y="132"/>
                    <a:pt x="105" y="114"/>
                    <a:pt x="110" y="102"/>
                  </a:cubicBezTo>
                  <a:cubicBezTo>
                    <a:pt x="105" y="93"/>
                    <a:pt x="108" y="81"/>
                    <a:pt x="101" y="74"/>
                  </a:cubicBezTo>
                  <a:close/>
                </a:path>
              </a:pathLst>
            </a:custGeom>
            <a:solidFill>
              <a:srgbClr val="FFFFFF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Freeform 61"/>
            <p:cNvSpPr>
              <a:spLocks noChangeArrowheads="1"/>
            </p:cNvSpPr>
            <p:nvPr/>
          </p:nvSpPr>
          <p:spPr bwMode="auto">
            <a:xfrm>
              <a:off x="971" y="1613"/>
              <a:ext cx="147" cy="149"/>
            </a:xfrm>
            <a:custGeom>
              <a:avLst/>
              <a:gdLst>
                <a:gd name="T0" fmla="*/ 33 w 198"/>
                <a:gd name="T1" fmla="*/ 2 h 229"/>
                <a:gd name="T2" fmla="*/ 29 w 198"/>
                <a:gd name="T3" fmla="*/ 3 h 229"/>
                <a:gd name="T4" fmla="*/ 22 w 198"/>
                <a:gd name="T5" fmla="*/ 0 h 229"/>
                <a:gd name="T6" fmla="*/ 12 w 198"/>
                <a:gd name="T7" fmla="*/ 2 h 229"/>
                <a:gd name="T8" fmla="*/ 9 w 198"/>
                <a:gd name="T9" fmla="*/ 5 h 229"/>
                <a:gd name="T10" fmla="*/ 7 w 198"/>
                <a:gd name="T11" fmla="*/ 8 h 229"/>
                <a:gd name="T12" fmla="*/ 5 w 198"/>
                <a:gd name="T13" fmla="*/ 17 h 229"/>
                <a:gd name="T14" fmla="*/ 4 w 198"/>
                <a:gd name="T15" fmla="*/ 22 h 229"/>
                <a:gd name="T16" fmla="*/ 5 w 198"/>
                <a:gd name="T17" fmla="*/ 25 h 229"/>
                <a:gd name="T18" fmla="*/ 8 w 198"/>
                <a:gd name="T19" fmla="*/ 26 h 229"/>
                <a:gd name="T20" fmla="*/ 13 w 198"/>
                <a:gd name="T21" fmla="*/ 31 h 229"/>
                <a:gd name="T22" fmla="*/ 5 w 198"/>
                <a:gd name="T23" fmla="*/ 32 h 229"/>
                <a:gd name="T24" fmla="*/ 1 w 198"/>
                <a:gd name="T25" fmla="*/ 34 h 229"/>
                <a:gd name="T26" fmla="*/ 5 w 198"/>
                <a:gd name="T27" fmla="*/ 40 h 229"/>
                <a:gd name="T28" fmla="*/ 12 w 198"/>
                <a:gd name="T29" fmla="*/ 40 h 229"/>
                <a:gd name="T30" fmla="*/ 16 w 198"/>
                <a:gd name="T31" fmla="*/ 38 h 229"/>
                <a:gd name="T32" fmla="*/ 20 w 198"/>
                <a:gd name="T33" fmla="*/ 37 h 229"/>
                <a:gd name="T34" fmla="*/ 27 w 198"/>
                <a:gd name="T35" fmla="*/ 37 h 229"/>
                <a:gd name="T36" fmla="*/ 32 w 198"/>
                <a:gd name="T37" fmla="*/ 37 h 229"/>
                <a:gd name="T38" fmla="*/ 37 w 198"/>
                <a:gd name="T39" fmla="*/ 36 h 229"/>
                <a:gd name="T40" fmla="*/ 41 w 198"/>
                <a:gd name="T41" fmla="*/ 33 h 229"/>
                <a:gd name="T42" fmla="*/ 45 w 198"/>
                <a:gd name="T43" fmla="*/ 31 h 229"/>
                <a:gd name="T44" fmla="*/ 49 w 198"/>
                <a:gd name="T45" fmla="*/ 30 h 229"/>
                <a:gd name="T46" fmla="*/ 56 w 198"/>
                <a:gd name="T47" fmla="*/ 29 h 229"/>
                <a:gd name="T48" fmla="*/ 59 w 198"/>
                <a:gd name="T49" fmla="*/ 27 h 229"/>
                <a:gd name="T50" fmla="*/ 56 w 198"/>
                <a:gd name="T51" fmla="*/ 19 h 229"/>
                <a:gd name="T52" fmla="*/ 56 w 198"/>
                <a:gd name="T53" fmla="*/ 15 h 229"/>
                <a:gd name="T54" fmla="*/ 59 w 198"/>
                <a:gd name="T55" fmla="*/ 13 h 229"/>
                <a:gd name="T56" fmla="*/ 59 w 198"/>
                <a:gd name="T57" fmla="*/ 10 h 229"/>
                <a:gd name="T58" fmla="*/ 59 w 198"/>
                <a:gd name="T59" fmla="*/ 8 h 229"/>
                <a:gd name="T60" fmla="*/ 55 w 198"/>
                <a:gd name="T61" fmla="*/ 8 h 229"/>
                <a:gd name="T62" fmla="*/ 45 w 198"/>
                <a:gd name="T63" fmla="*/ 5 h 229"/>
                <a:gd name="T64" fmla="*/ 36 w 198"/>
                <a:gd name="T65" fmla="*/ 3 h 229"/>
                <a:gd name="T66" fmla="*/ 33 w 198"/>
                <a:gd name="T67" fmla="*/ 2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8"/>
                <a:gd name="T103" fmla="*/ 0 h 229"/>
                <a:gd name="T104" fmla="*/ 198 w 198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8" h="229">
                  <a:moveTo>
                    <a:pt x="106" y="10"/>
                  </a:moveTo>
                  <a:cubicBezTo>
                    <a:pt x="102" y="16"/>
                    <a:pt x="101" y="18"/>
                    <a:pt x="94" y="19"/>
                  </a:cubicBezTo>
                  <a:cubicBezTo>
                    <a:pt x="85" y="12"/>
                    <a:pt x="82" y="2"/>
                    <a:pt x="70" y="0"/>
                  </a:cubicBezTo>
                  <a:cubicBezTo>
                    <a:pt x="57" y="1"/>
                    <a:pt x="52" y="8"/>
                    <a:pt x="40" y="10"/>
                  </a:cubicBezTo>
                  <a:cubicBezTo>
                    <a:pt x="33" y="13"/>
                    <a:pt x="32" y="19"/>
                    <a:pt x="28" y="25"/>
                  </a:cubicBezTo>
                  <a:cubicBezTo>
                    <a:pt x="26" y="33"/>
                    <a:pt x="24" y="48"/>
                    <a:pt x="24" y="48"/>
                  </a:cubicBezTo>
                  <a:cubicBezTo>
                    <a:pt x="25" y="63"/>
                    <a:pt x="28" y="81"/>
                    <a:pt x="18" y="94"/>
                  </a:cubicBezTo>
                  <a:cubicBezTo>
                    <a:pt x="16" y="104"/>
                    <a:pt x="12" y="123"/>
                    <a:pt x="12" y="123"/>
                  </a:cubicBezTo>
                  <a:cubicBezTo>
                    <a:pt x="13" y="129"/>
                    <a:pt x="13" y="136"/>
                    <a:pt x="18" y="141"/>
                  </a:cubicBezTo>
                  <a:cubicBezTo>
                    <a:pt x="21" y="144"/>
                    <a:pt x="27" y="148"/>
                    <a:pt x="27" y="148"/>
                  </a:cubicBezTo>
                  <a:cubicBezTo>
                    <a:pt x="32" y="156"/>
                    <a:pt x="37" y="163"/>
                    <a:pt x="42" y="171"/>
                  </a:cubicBezTo>
                  <a:cubicBezTo>
                    <a:pt x="32" y="173"/>
                    <a:pt x="25" y="176"/>
                    <a:pt x="16" y="178"/>
                  </a:cubicBezTo>
                  <a:cubicBezTo>
                    <a:pt x="11" y="182"/>
                    <a:pt x="9" y="187"/>
                    <a:pt x="6" y="192"/>
                  </a:cubicBezTo>
                  <a:cubicBezTo>
                    <a:pt x="4" y="208"/>
                    <a:pt x="0" y="221"/>
                    <a:pt x="18" y="225"/>
                  </a:cubicBezTo>
                  <a:cubicBezTo>
                    <a:pt x="24" y="229"/>
                    <a:pt x="32" y="226"/>
                    <a:pt x="40" y="225"/>
                  </a:cubicBezTo>
                  <a:cubicBezTo>
                    <a:pt x="43" y="218"/>
                    <a:pt x="43" y="214"/>
                    <a:pt x="51" y="213"/>
                  </a:cubicBezTo>
                  <a:cubicBezTo>
                    <a:pt x="56" y="210"/>
                    <a:pt x="60" y="208"/>
                    <a:pt x="64" y="204"/>
                  </a:cubicBezTo>
                  <a:cubicBezTo>
                    <a:pt x="75" y="205"/>
                    <a:pt x="78" y="206"/>
                    <a:pt x="87" y="208"/>
                  </a:cubicBezTo>
                  <a:cubicBezTo>
                    <a:pt x="94" y="207"/>
                    <a:pt x="98" y="205"/>
                    <a:pt x="105" y="204"/>
                  </a:cubicBezTo>
                  <a:cubicBezTo>
                    <a:pt x="111" y="201"/>
                    <a:pt x="117" y="200"/>
                    <a:pt x="123" y="199"/>
                  </a:cubicBezTo>
                  <a:cubicBezTo>
                    <a:pt x="131" y="193"/>
                    <a:pt x="127" y="186"/>
                    <a:pt x="135" y="181"/>
                  </a:cubicBezTo>
                  <a:cubicBezTo>
                    <a:pt x="139" y="176"/>
                    <a:pt x="141" y="175"/>
                    <a:pt x="147" y="174"/>
                  </a:cubicBezTo>
                  <a:cubicBezTo>
                    <a:pt x="152" y="171"/>
                    <a:pt x="156" y="169"/>
                    <a:pt x="162" y="168"/>
                  </a:cubicBezTo>
                  <a:cubicBezTo>
                    <a:pt x="168" y="165"/>
                    <a:pt x="176" y="163"/>
                    <a:pt x="183" y="162"/>
                  </a:cubicBezTo>
                  <a:cubicBezTo>
                    <a:pt x="188" y="158"/>
                    <a:pt x="189" y="155"/>
                    <a:pt x="192" y="150"/>
                  </a:cubicBezTo>
                  <a:cubicBezTo>
                    <a:pt x="191" y="138"/>
                    <a:pt x="197" y="114"/>
                    <a:pt x="184" y="106"/>
                  </a:cubicBezTo>
                  <a:cubicBezTo>
                    <a:pt x="183" y="98"/>
                    <a:pt x="182" y="91"/>
                    <a:pt x="186" y="84"/>
                  </a:cubicBezTo>
                  <a:cubicBezTo>
                    <a:pt x="187" y="78"/>
                    <a:pt x="189" y="75"/>
                    <a:pt x="192" y="70"/>
                  </a:cubicBezTo>
                  <a:cubicBezTo>
                    <a:pt x="193" y="65"/>
                    <a:pt x="195" y="60"/>
                    <a:pt x="196" y="55"/>
                  </a:cubicBezTo>
                  <a:cubicBezTo>
                    <a:pt x="196" y="51"/>
                    <a:pt x="198" y="46"/>
                    <a:pt x="195" y="43"/>
                  </a:cubicBezTo>
                  <a:cubicBezTo>
                    <a:pt x="191" y="40"/>
                    <a:pt x="186" y="43"/>
                    <a:pt x="181" y="42"/>
                  </a:cubicBezTo>
                  <a:cubicBezTo>
                    <a:pt x="171" y="40"/>
                    <a:pt x="162" y="29"/>
                    <a:pt x="148" y="27"/>
                  </a:cubicBezTo>
                  <a:cubicBezTo>
                    <a:pt x="138" y="22"/>
                    <a:pt x="128" y="21"/>
                    <a:pt x="117" y="19"/>
                  </a:cubicBezTo>
                  <a:cubicBezTo>
                    <a:pt x="111" y="10"/>
                    <a:pt x="101" y="15"/>
                    <a:pt x="106" y="10"/>
                  </a:cubicBezTo>
                  <a:close/>
                </a:path>
              </a:pathLst>
            </a:custGeom>
            <a:solidFill>
              <a:srgbClr val="00FF00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Freeform 62"/>
            <p:cNvSpPr>
              <a:spLocks noChangeArrowheads="1"/>
            </p:cNvSpPr>
            <p:nvPr/>
          </p:nvSpPr>
          <p:spPr bwMode="auto">
            <a:xfrm>
              <a:off x="1110" y="1591"/>
              <a:ext cx="134" cy="140"/>
            </a:xfrm>
            <a:custGeom>
              <a:avLst/>
              <a:gdLst>
                <a:gd name="T0" fmla="*/ 52 w 180"/>
                <a:gd name="T1" fmla="*/ 0 h 217"/>
                <a:gd name="T2" fmla="*/ 55 w 180"/>
                <a:gd name="T3" fmla="*/ 2 h 217"/>
                <a:gd name="T4" fmla="*/ 53 w 180"/>
                <a:gd name="T5" fmla="*/ 5 h 217"/>
                <a:gd name="T6" fmla="*/ 46 w 180"/>
                <a:gd name="T7" fmla="*/ 12 h 217"/>
                <a:gd name="T8" fmla="*/ 40 w 180"/>
                <a:gd name="T9" fmla="*/ 14 h 217"/>
                <a:gd name="T10" fmla="*/ 34 w 180"/>
                <a:gd name="T11" fmla="*/ 19 h 217"/>
                <a:gd name="T12" fmla="*/ 34 w 180"/>
                <a:gd name="T13" fmla="*/ 24 h 217"/>
                <a:gd name="T14" fmla="*/ 36 w 180"/>
                <a:gd name="T15" fmla="*/ 29 h 217"/>
                <a:gd name="T16" fmla="*/ 34 w 180"/>
                <a:gd name="T17" fmla="*/ 33 h 217"/>
                <a:gd name="T18" fmla="*/ 26 w 180"/>
                <a:gd name="T19" fmla="*/ 37 h 217"/>
                <a:gd name="T20" fmla="*/ 23 w 180"/>
                <a:gd name="T21" fmla="*/ 35 h 217"/>
                <a:gd name="T22" fmla="*/ 19 w 180"/>
                <a:gd name="T23" fmla="*/ 35 h 217"/>
                <a:gd name="T24" fmla="*/ 5 w 180"/>
                <a:gd name="T25" fmla="*/ 32 h 217"/>
                <a:gd name="T26" fmla="*/ 4 w 180"/>
                <a:gd name="T27" fmla="*/ 28 h 217"/>
                <a:gd name="T28" fmla="*/ 1 w 180"/>
                <a:gd name="T29" fmla="*/ 24 h 217"/>
                <a:gd name="T30" fmla="*/ 1 w 180"/>
                <a:gd name="T31" fmla="*/ 21 h 217"/>
                <a:gd name="T32" fmla="*/ 2 w 180"/>
                <a:gd name="T33" fmla="*/ 19 h 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0"/>
                <a:gd name="T52" fmla="*/ 0 h 217"/>
                <a:gd name="T53" fmla="*/ 180 w 180"/>
                <a:gd name="T54" fmla="*/ 217 h 2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0" h="217">
                  <a:moveTo>
                    <a:pt x="169" y="0"/>
                  </a:moveTo>
                  <a:cubicBezTo>
                    <a:pt x="172" y="7"/>
                    <a:pt x="172" y="9"/>
                    <a:pt x="180" y="10"/>
                  </a:cubicBezTo>
                  <a:cubicBezTo>
                    <a:pt x="178" y="20"/>
                    <a:pt x="179" y="24"/>
                    <a:pt x="171" y="30"/>
                  </a:cubicBezTo>
                  <a:cubicBezTo>
                    <a:pt x="167" y="55"/>
                    <a:pt x="168" y="54"/>
                    <a:pt x="150" y="67"/>
                  </a:cubicBezTo>
                  <a:cubicBezTo>
                    <a:pt x="145" y="76"/>
                    <a:pt x="140" y="80"/>
                    <a:pt x="130" y="82"/>
                  </a:cubicBezTo>
                  <a:cubicBezTo>
                    <a:pt x="120" y="89"/>
                    <a:pt x="121" y="102"/>
                    <a:pt x="112" y="111"/>
                  </a:cubicBezTo>
                  <a:cubicBezTo>
                    <a:pt x="116" y="120"/>
                    <a:pt x="115" y="129"/>
                    <a:pt x="112" y="138"/>
                  </a:cubicBezTo>
                  <a:cubicBezTo>
                    <a:pt x="117" y="147"/>
                    <a:pt x="115" y="157"/>
                    <a:pt x="120" y="166"/>
                  </a:cubicBezTo>
                  <a:cubicBezTo>
                    <a:pt x="117" y="174"/>
                    <a:pt x="117" y="183"/>
                    <a:pt x="112" y="190"/>
                  </a:cubicBezTo>
                  <a:cubicBezTo>
                    <a:pt x="108" y="210"/>
                    <a:pt x="106" y="215"/>
                    <a:pt x="85" y="217"/>
                  </a:cubicBezTo>
                  <a:cubicBezTo>
                    <a:pt x="81" y="211"/>
                    <a:pt x="83" y="208"/>
                    <a:pt x="76" y="207"/>
                  </a:cubicBezTo>
                  <a:cubicBezTo>
                    <a:pt x="71" y="204"/>
                    <a:pt x="67" y="202"/>
                    <a:pt x="61" y="201"/>
                  </a:cubicBezTo>
                  <a:cubicBezTo>
                    <a:pt x="39" y="203"/>
                    <a:pt x="36" y="186"/>
                    <a:pt x="16" y="183"/>
                  </a:cubicBezTo>
                  <a:cubicBezTo>
                    <a:pt x="11" y="177"/>
                    <a:pt x="11" y="172"/>
                    <a:pt x="15" y="165"/>
                  </a:cubicBezTo>
                  <a:cubicBezTo>
                    <a:pt x="11" y="155"/>
                    <a:pt x="5" y="146"/>
                    <a:pt x="1" y="136"/>
                  </a:cubicBezTo>
                  <a:cubicBezTo>
                    <a:pt x="0" y="130"/>
                    <a:pt x="0" y="126"/>
                    <a:pt x="3" y="120"/>
                  </a:cubicBezTo>
                  <a:cubicBezTo>
                    <a:pt x="4" y="117"/>
                    <a:pt x="7" y="111"/>
                    <a:pt x="7" y="111"/>
                  </a:cubicBezTo>
                </a:path>
              </a:pathLst>
            </a:custGeom>
            <a:noFill/>
            <a:ln w="936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Freeform 63"/>
            <p:cNvSpPr>
              <a:spLocks noChangeArrowheads="1"/>
            </p:cNvSpPr>
            <p:nvPr/>
          </p:nvSpPr>
          <p:spPr bwMode="auto">
            <a:xfrm>
              <a:off x="1242" y="1565"/>
              <a:ext cx="125" cy="96"/>
            </a:xfrm>
            <a:custGeom>
              <a:avLst/>
              <a:gdLst>
                <a:gd name="T0" fmla="*/ 45 w 168"/>
                <a:gd name="T1" fmla="*/ 6 h 150"/>
                <a:gd name="T2" fmla="*/ 48 w 168"/>
                <a:gd name="T3" fmla="*/ 10 h 150"/>
                <a:gd name="T4" fmla="*/ 51 w 168"/>
                <a:gd name="T5" fmla="*/ 13 h 150"/>
                <a:gd name="T6" fmla="*/ 44 w 168"/>
                <a:gd name="T7" fmla="*/ 15 h 150"/>
                <a:gd name="T8" fmla="*/ 39 w 168"/>
                <a:gd name="T9" fmla="*/ 13 h 150"/>
                <a:gd name="T10" fmla="*/ 29 w 168"/>
                <a:gd name="T11" fmla="*/ 13 h 150"/>
                <a:gd name="T12" fmla="*/ 25 w 168"/>
                <a:gd name="T13" fmla="*/ 14 h 150"/>
                <a:gd name="T14" fmla="*/ 27 w 168"/>
                <a:gd name="T15" fmla="*/ 22 h 150"/>
                <a:gd name="T16" fmla="*/ 20 w 168"/>
                <a:gd name="T17" fmla="*/ 24 h 150"/>
                <a:gd name="T18" fmla="*/ 16 w 168"/>
                <a:gd name="T19" fmla="*/ 25 h 150"/>
                <a:gd name="T20" fmla="*/ 11 w 168"/>
                <a:gd name="T21" fmla="*/ 24 h 150"/>
                <a:gd name="T22" fmla="*/ 5 w 168"/>
                <a:gd name="T23" fmla="*/ 21 h 150"/>
                <a:gd name="T24" fmla="*/ 2 w 168"/>
                <a:gd name="T25" fmla="*/ 19 h 150"/>
                <a:gd name="T26" fmla="*/ 1 w 168"/>
                <a:gd name="T27" fmla="*/ 13 h 150"/>
                <a:gd name="T28" fmla="*/ 1 w 168"/>
                <a:gd name="T29" fmla="*/ 11 h 150"/>
                <a:gd name="T30" fmla="*/ 1 w 168"/>
                <a:gd name="T31" fmla="*/ 8 h 150"/>
                <a:gd name="T32" fmla="*/ 9 w 168"/>
                <a:gd name="T33" fmla="*/ 8 h 150"/>
                <a:gd name="T34" fmla="*/ 15 w 168"/>
                <a:gd name="T35" fmla="*/ 3 h 150"/>
                <a:gd name="T36" fmla="*/ 19 w 168"/>
                <a:gd name="T37" fmla="*/ 0 h 150"/>
                <a:gd name="T38" fmla="*/ 23 w 168"/>
                <a:gd name="T39" fmla="*/ 2 h 150"/>
                <a:gd name="T40" fmla="*/ 28 w 168"/>
                <a:gd name="T41" fmla="*/ 1 h 150"/>
                <a:gd name="T42" fmla="*/ 34 w 168"/>
                <a:gd name="T43" fmla="*/ 4 h 150"/>
                <a:gd name="T44" fmla="*/ 36 w 168"/>
                <a:gd name="T45" fmla="*/ 8 h 150"/>
                <a:gd name="T46" fmla="*/ 45 w 168"/>
                <a:gd name="T47" fmla="*/ 6 h 1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8"/>
                <a:gd name="T73" fmla="*/ 0 h 150"/>
                <a:gd name="T74" fmla="*/ 168 w 168"/>
                <a:gd name="T75" fmla="*/ 150 h 1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8" h="150">
                  <a:moveTo>
                    <a:pt x="148" y="39"/>
                  </a:moveTo>
                  <a:cubicBezTo>
                    <a:pt x="153" y="48"/>
                    <a:pt x="149" y="50"/>
                    <a:pt x="159" y="56"/>
                  </a:cubicBezTo>
                  <a:cubicBezTo>
                    <a:pt x="162" y="63"/>
                    <a:pt x="165" y="69"/>
                    <a:pt x="168" y="75"/>
                  </a:cubicBezTo>
                  <a:cubicBezTo>
                    <a:pt x="166" y="80"/>
                    <a:pt x="149" y="86"/>
                    <a:pt x="142" y="89"/>
                  </a:cubicBezTo>
                  <a:cubicBezTo>
                    <a:pt x="136" y="87"/>
                    <a:pt x="126" y="80"/>
                    <a:pt x="126" y="80"/>
                  </a:cubicBezTo>
                  <a:cubicBezTo>
                    <a:pt x="115" y="81"/>
                    <a:pt x="105" y="80"/>
                    <a:pt x="94" y="81"/>
                  </a:cubicBezTo>
                  <a:cubicBezTo>
                    <a:pt x="90" y="83"/>
                    <a:pt x="85" y="84"/>
                    <a:pt x="81" y="86"/>
                  </a:cubicBezTo>
                  <a:cubicBezTo>
                    <a:pt x="77" y="98"/>
                    <a:pt x="81" y="118"/>
                    <a:pt x="87" y="129"/>
                  </a:cubicBezTo>
                  <a:cubicBezTo>
                    <a:pt x="81" y="139"/>
                    <a:pt x="78" y="140"/>
                    <a:pt x="66" y="141"/>
                  </a:cubicBezTo>
                  <a:cubicBezTo>
                    <a:pt x="60" y="143"/>
                    <a:pt x="58" y="145"/>
                    <a:pt x="54" y="150"/>
                  </a:cubicBezTo>
                  <a:cubicBezTo>
                    <a:pt x="46" y="149"/>
                    <a:pt x="43" y="148"/>
                    <a:pt x="36" y="144"/>
                  </a:cubicBezTo>
                  <a:cubicBezTo>
                    <a:pt x="30" y="131"/>
                    <a:pt x="34" y="129"/>
                    <a:pt x="19" y="123"/>
                  </a:cubicBezTo>
                  <a:cubicBezTo>
                    <a:pt x="15" y="118"/>
                    <a:pt x="11" y="115"/>
                    <a:pt x="7" y="111"/>
                  </a:cubicBezTo>
                  <a:cubicBezTo>
                    <a:pt x="5" y="99"/>
                    <a:pt x="8" y="87"/>
                    <a:pt x="1" y="77"/>
                  </a:cubicBezTo>
                  <a:cubicBezTo>
                    <a:pt x="0" y="70"/>
                    <a:pt x="3" y="69"/>
                    <a:pt x="6" y="63"/>
                  </a:cubicBezTo>
                  <a:cubicBezTo>
                    <a:pt x="7" y="56"/>
                    <a:pt x="7" y="53"/>
                    <a:pt x="3" y="47"/>
                  </a:cubicBezTo>
                  <a:cubicBezTo>
                    <a:pt x="5" y="31"/>
                    <a:pt x="18" y="40"/>
                    <a:pt x="30" y="44"/>
                  </a:cubicBezTo>
                  <a:cubicBezTo>
                    <a:pt x="47" y="40"/>
                    <a:pt x="40" y="28"/>
                    <a:pt x="48" y="15"/>
                  </a:cubicBezTo>
                  <a:cubicBezTo>
                    <a:pt x="49" y="8"/>
                    <a:pt x="55" y="3"/>
                    <a:pt x="61" y="0"/>
                  </a:cubicBezTo>
                  <a:cubicBezTo>
                    <a:pt x="70" y="2"/>
                    <a:pt x="70" y="3"/>
                    <a:pt x="75" y="11"/>
                  </a:cubicBezTo>
                  <a:cubicBezTo>
                    <a:pt x="80" y="9"/>
                    <a:pt x="85" y="8"/>
                    <a:pt x="90" y="6"/>
                  </a:cubicBezTo>
                  <a:cubicBezTo>
                    <a:pt x="102" y="10"/>
                    <a:pt x="104" y="15"/>
                    <a:pt x="111" y="24"/>
                  </a:cubicBezTo>
                  <a:cubicBezTo>
                    <a:pt x="113" y="32"/>
                    <a:pt x="114" y="35"/>
                    <a:pt x="115" y="44"/>
                  </a:cubicBezTo>
                  <a:cubicBezTo>
                    <a:pt x="126" y="42"/>
                    <a:pt x="137" y="40"/>
                    <a:pt x="148" y="39"/>
                  </a:cubicBezTo>
                  <a:close/>
                </a:path>
              </a:pathLst>
            </a:custGeom>
            <a:solidFill>
              <a:srgbClr val="CCCCFF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Freeform 64"/>
            <p:cNvSpPr>
              <a:spLocks noChangeArrowheads="1"/>
            </p:cNvSpPr>
            <p:nvPr/>
          </p:nvSpPr>
          <p:spPr bwMode="auto">
            <a:xfrm>
              <a:off x="1142" y="1693"/>
              <a:ext cx="136" cy="184"/>
            </a:xfrm>
            <a:custGeom>
              <a:avLst/>
              <a:gdLst>
                <a:gd name="T0" fmla="*/ 25 w 182"/>
                <a:gd name="T1" fmla="*/ 1 h 282"/>
                <a:gd name="T2" fmla="*/ 24 w 182"/>
                <a:gd name="T3" fmla="*/ 7 h 282"/>
                <a:gd name="T4" fmla="*/ 22 w 182"/>
                <a:gd name="T5" fmla="*/ 9 h 282"/>
                <a:gd name="T6" fmla="*/ 25 w 182"/>
                <a:gd name="T7" fmla="*/ 13 h 282"/>
                <a:gd name="T8" fmla="*/ 28 w 182"/>
                <a:gd name="T9" fmla="*/ 15 h 282"/>
                <a:gd name="T10" fmla="*/ 25 w 182"/>
                <a:gd name="T11" fmla="*/ 20 h 282"/>
                <a:gd name="T12" fmla="*/ 19 w 182"/>
                <a:gd name="T13" fmla="*/ 23 h 282"/>
                <a:gd name="T14" fmla="*/ 15 w 182"/>
                <a:gd name="T15" fmla="*/ 26 h 282"/>
                <a:gd name="T16" fmla="*/ 10 w 182"/>
                <a:gd name="T17" fmla="*/ 27 h 282"/>
                <a:gd name="T18" fmla="*/ 6 w 182"/>
                <a:gd name="T19" fmla="*/ 27 h 282"/>
                <a:gd name="T20" fmla="*/ 5 w 182"/>
                <a:gd name="T21" fmla="*/ 33 h 282"/>
                <a:gd name="T22" fmla="*/ 0 w 182"/>
                <a:gd name="T23" fmla="*/ 34 h 282"/>
                <a:gd name="T24" fmla="*/ 3 w 182"/>
                <a:gd name="T25" fmla="*/ 38 h 282"/>
                <a:gd name="T26" fmla="*/ 6 w 182"/>
                <a:gd name="T27" fmla="*/ 42 h 282"/>
                <a:gd name="T28" fmla="*/ 8 w 182"/>
                <a:gd name="T29" fmla="*/ 44 h 282"/>
                <a:gd name="T30" fmla="*/ 5 w 182"/>
                <a:gd name="T31" fmla="*/ 49 h 282"/>
                <a:gd name="T32" fmla="*/ 9 w 182"/>
                <a:gd name="T33" fmla="*/ 51 h 282"/>
                <a:gd name="T34" fmla="*/ 13 w 182"/>
                <a:gd name="T35" fmla="*/ 49 h 282"/>
                <a:gd name="T36" fmla="*/ 16 w 182"/>
                <a:gd name="T37" fmla="*/ 47 h 282"/>
                <a:gd name="T38" fmla="*/ 23 w 182"/>
                <a:gd name="T39" fmla="*/ 47 h 282"/>
                <a:gd name="T40" fmla="*/ 39 w 182"/>
                <a:gd name="T41" fmla="*/ 48 h 282"/>
                <a:gd name="T42" fmla="*/ 41 w 182"/>
                <a:gd name="T43" fmla="*/ 48 h 282"/>
                <a:gd name="T44" fmla="*/ 48 w 182"/>
                <a:gd name="T45" fmla="*/ 38 h 282"/>
                <a:gd name="T46" fmla="*/ 49 w 182"/>
                <a:gd name="T47" fmla="*/ 38 h 282"/>
                <a:gd name="T48" fmla="*/ 50 w 182"/>
                <a:gd name="T49" fmla="*/ 37 h 282"/>
                <a:gd name="T50" fmla="*/ 53 w 182"/>
                <a:gd name="T51" fmla="*/ 35 h 282"/>
                <a:gd name="T52" fmla="*/ 54 w 182"/>
                <a:gd name="T53" fmla="*/ 29 h 282"/>
                <a:gd name="T54" fmla="*/ 57 w 182"/>
                <a:gd name="T55" fmla="*/ 23 h 282"/>
                <a:gd name="T56" fmla="*/ 55 w 182"/>
                <a:gd name="T57" fmla="*/ 19 h 282"/>
                <a:gd name="T58" fmla="*/ 49 w 182"/>
                <a:gd name="T59" fmla="*/ 20 h 282"/>
                <a:gd name="T60" fmla="*/ 39 w 182"/>
                <a:gd name="T61" fmla="*/ 18 h 282"/>
                <a:gd name="T62" fmla="*/ 36 w 182"/>
                <a:gd name="T63" fmla="*/ 14 h 282"/>
                <a:gd name="T64" fmla="*/ 30 w 182"/>
                <a:gd name="T65" fmla="*/ 6 h 282"/>
                <a:gd name="T66" fmla="*/ 25 w 182"/>
                <a:gd name="T67" fmla="*/ 2 h 282"/>
                <a:gd name="T68" fmla="*/ 25 w 182"/>
                <a:gd name="T69" fmla="*/ 1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2"/>
                <a:gd name="T106" fmla="*/ 0 h 282"/>
                <a:gd name="T107" fmla="*/ 182 w 182"/>
                <a:gd name="T108" fmla="*/ 282 h 2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2" h="282">
                  <a:moveTo>
                    <a:pt x="80" y="7"/>
                  </a:moveTo>
                  <a:cubicBezTo>
                    <a:pt x="74" y="22"/>
                    <a:pt x="82" y="0"/>
                    <a:pt x="77" y="39"/>
                  </a:cubicBezTo>
                  <a:cubicBezTo>
                    <a:pt x="77" y="42"/>
                    <a:pt x="71" y="49"/>
                    <a:pt x="69" y="52"/>
                  </a:cubicBezTo>
                  <a:cubicBezTo>
                    <a:pt x="72" y="65"/>
                    <a:pt x="72" y="65"/>
                    <a:pt x="83" y="72"/>
                  </a:cubicBezTo>
                  <a:cubicBezTo>
                    <a:pt x="87" y="77"/>
                    <a:pt x="90" y="79"/>
                    <a:pt x="87" y="85"/>
                  </a:cubicBezTo>
                  <a:cubicBezTo>
                    <a:pt x="86" y="93"/>
                    <a:pt x="85" y="102"/>
                    <a:pt x="81" y="109"/>
                  </a:cubicBezTo>
                  <a:cubicBezTo>
                    <a:pt x="79" y="141"/>
                    <a:pt x="87" y="123"/>
                    <a:pt x="63" y="130"/>
                  </a:cubicBezTo>
                  <a:cubicBezTo>
                    <a:pt x="58" y="132"/>
                    <a:pt x="56" y="140"/>
                    <a:pt x="48" y="142"/>
                  </a:cubicBezTo>
                  <a:cubicBezTo>
                    <a:pt x="44" y="154"/>
                    <a:pt x="45" y="155"/>
                    <a:pt x="33" y="153"/>
                  </a:cubicBezTo>
                  <a:cubicBezTo>
                    <a:pt x="27" y="150"/>
                    <a:pt x="25" y="149"/>
                    <a:pt x="20" y="153"/>
                  </a:cubicBezTo>
                  <a:cubicBezTo>
                    <a:pt x="22" y="166"/>
                    <a:pt x="28" y="175"/>
                    <a:pt x="17" y="183"/>
                  </a:cubicBezTo>
                  <a:cubicBezTo>
                    <a:pt x="8" y="181"/>
                    <a:pt x="5" y="180"/>
                    <a:pt x="0" y="187"/>
                  </a:cubicBezTo>
                  <a:cubicBezTo>
                    <a:pt x="3" y="195"/>
                    <a:pt x="8" y="202"/>
                    <a:pt x="11" y="210"/>
                  </a:cubicBezTo>
                  <a:cubicBezTo>
                    <a:pt x="12" y="222"/>
                    <a:pt x="10" y="225"/>
                    <a:pt x="20" y="231"/>
                  </a:cubicBezTo>
                  <a:cubicBezTo>
                    <a:pt x="23" y="235"/>
                    <a:pt x="24" y="240"/>
                    <a:pt x="27" y="244"/>
                  </a:cubicBezTo>
                  <a:cubicBezTo>
                    <a:pt x="25" y="254"/>
                    <a:pt x="22" y="261"/>
                    <a:pt x="18" y="270"/>
                  </a:cubicBezTo>
                  <a:cubicBezTo>
                    <a:pt x="22" y="275"/>
                    <a:pt x="26" y="277"/>
                    <a:pt x="29" y="282"/>
                  </a:cubicBezTo>
                  <a:cubicBezTo>
                    <a:pt x="32" y="276"/>
                    <a:pt x="35" y="274"/>
                    <a:pt x="41" y="271"/>
                  </a:cubicBezTo>
                  <a:cubicBezTo>
                    <a:pt x="45" y="265"/>
                    <a:pt x="43" y="262"/>
                    <a:pt x="50" y="261"/>
                  </a:cubicBezTo>
                  <a:cubicBezTo>
                    <a:pt x="56" y="256"/>
                    <a:pt x="66" y="259"/>
                    <a:pt x="74" y="258"/>
                  </a:cubicBezTo>
                  <a:cubicBezTo>
                    <a:pt x="92" y="259"/>
                    <a:pt x="104" y="261"/>
                    <a:pt x="123" y="262"/>
                  </a:cubicBezTo>
                  <a:cubicBezTo>
                    <a:pt x="126" y="263"/>
                    <a:pt x="130" y="271"/>
                    <a:pt x="132" y="268"/>
                  </a:cubicBezTo>
                  <a:cubicBezTo>
                    <a:pt x="143" y="245"/>
                    <a:pt x="128" y="232"/>
                    <a:pt x="153" y="213"/>
                  </a:cubicBezTo>
                  <a:cubicBezTo>
                    <a:pt x="154" y="211"/>
                    <a:pt x="154" y="209"/>
                    <a:pt x="156" y="208"/>
                  </a:cubicBezTo>
                  <a:cubicBezTo>
                    <a:pt x="157" y="207"/>
                    <a:pt x="160" y="208"/>
                    <a:pt x="161" y="207"/>
                  </a:cubicBezTo>
                  <a:cubicBezTo>
                    <a:pt x="165" y="203"/>
                    <a:pt x="163" y="199"/>
                    <a:pt x="170" y="195"/>
                  </a:cubicBezTo>
                  <a:cubicBezTo>
                    <a:pt x="177" y="183"/>
                    <a:pt x="175" y="169"/>
                    <a:pt x="171" y="156"/>
                  </a:cubicBezTo>
                  <a:cubicBezTo>
                    <a:pt x="175" y="145"/>
                    <a:pt x="178" y="135"/>
                    <a:pt x="182" y="124"/>
                  </a:cubicBezTo>
                  <a:cubicBezTo>
                    <a:pt x="181" y="117"/>
                    <a:pt x="180" y="111"/>
                    <a:pt x="177" y="105"/>
                  </a:cubicBezTo>
                  <a:cubicBezTo>
                    <a:pt x="156" y="107"/>
                    <a:pt x="170" y="109"/>
                    <a:pt x="156" y="112"/>
                  </a:cubicBezTo>
                  <a:cubicBezTo>
                    <a:pt x="138" y="111"/>
                    <a:pt x="137" y="105"/>
                    <a:pt x="123" y="97"/>
                  </a:cubicBezTo>
                  <a:cubicBezTo>
                    <a:pt x="119" y="91"/>
                    <a:pt x="119" y="84"/>
                    <a:pt x="114" y="78"/>
                  </a:cubicBezTo>
                  <a:cubicBezTo>
                    <a:pt x="111" y="61"/>
                    <a:pt x="111" y="43"/>
                    <a:pt x="96" y="34"/>
                  </a:cubicBezTo>
                  <a:cubicBezTo>
                    <a:pt x="94" y="23"/>
                    <a:pt x="93" y="15"/>
                    <a:pt x="83" y="10"/>
                  </a:cubicBezTo>
                  <a:cubicBezTo>
                    <a:pt x="76" y="13"/>
                    <a:pt x="77" y="14"/>
                    <a:pt x="80" y="7"/>
                  </a:cubicBezTo>
                  <a:close/>
                </a:path>
              </a:pathLst>
            </a:custGeom>
            <a:solidFill>
              <a:srgbClr val="66FFFF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Freeform 65"/>
            <p:cNvSpPr>
              <a:spLocks noChangeArrowheads="1"/>
            </p:cNvSpPr>
            <p:nvPr/>
          </p:nvSpPr>
          <p:spPr bwMode="auto">
            <a:xfrm>
              <a:off x="1194" y="1619"/>
              <a:ext cx="85" cy="136"/>
            </a:xfrm>
            <a:custGeom>
              <a:avLst/>
              <a:gdLst>
                <a:gd name="T0" fmla="*/ 13 w 116"/>
                <a:gd name="T1" fmla="*/ 33 h 209"/>
                <a:gd name="T2" fmla="*/ 18 w 116"/>
                <a:gd name="T3" fmla="*/ 33 h 209"/>
                <a:gd name="T4" fmla="*/ 21 w 116"/>
                <a:gd name="T5" fmla="*/ 34 h 209"/>
                <a:gd name="T6" fmla="*/ 27 w 116"/>
                <a:gd name="T7" fmla="*/ 36 h 209"/>
                <a:gd name="T8" fmla="*/ 30 w 116"/>
                <a:gd name="T9" fmla="*/ 37 h 209"/>
                <a:gd name="T10" fmla="*/ 27 w 116"/>
                <a:gd name="T11" fmla="*/ 30 h 209"/>
                <a:gd name="T12" fmla="*/ 30 w 116"/>
                <a:gd name="T13" fmla="*/ 24 h 209"/>
                <a:gd name="T14" fmla="*/ 32 w 116"/>
                <a:gd name="T15" fmla="*/ 20 h 209"/>
                <a:gd name="T16" fmla="*/ 29 w 116"/>
                <a:gd name="T17" fmla="*/ 15 h 209"/>
                <a:gd name="T18" fmla="*/ 27 w 116"/>
                <a:gd name="T19" fmla="*/ 9 h 209"/>
                <a:gd name="T20" fmla="*/ 20 w 116"/>
                <a:gd name="T21" fmla="*/ 5 h 209"/>
                <a:gd name="T22" fmla="*/ 18 w 116"/>
                <a:gd name="T23" fmla="*/ 0 h 209"/>
                <a:gd name="T24" fmla="*/ 12 w 116"/>
                <a:gd name="T25" fmla="*/ 5 h 209"/>
                <a:gd name="T26" fmla="*/ 8 w 116"/>
                <a:gd name="T27" fmla="*/ 7 h 209"/>
                <a:gd name="T28" fmla="*/ 4 w 116"/>
                <a:gd name="T29" fmla="*/ 8 h 209"/>
                <a:gd name="T30" fmla="*/ 1 w 116"/>
                <a:gd name="T31" fmla="*/ 12 h 209"/>
                <a:gd name="T32" fmla="*/ 1 w 116"/>
                <a:gd name="T33" fmla="*/ 12 h 209"/>
                <a:gd name="T34" fmla="*/ 1 w 116"/>
                <a:gd name="T35" fmla="*/ 15 h 209"/>
                <a:gd name="T36" fmla="*/ 4 w 116"/>
                <a:gd name="T37" fmla="*/ 19 h 209"/>
                <a:gd name="T38" fmla="*/ 6 w 116"/>
                <a:gd name="T39" fmla="*/ 21 h 209"/>
                <a:gd name="T40" fmla="*/ 9 w 116"/>
                <a:gd name="T41" fmla="*/ 25 h 209"/>
                <a:gd name="T42" fmla="*/ 10 w 116"/>
                <a:gd name="T43" fmla="*/ 27 h 209"/>
                <a:gd name="T44" fmla="*/ 13 w 116"/>
                <a:gd name="T45" fmla="*/ 31 h 209"/>
                <a:gd name="T46" fmla="*/ 13 w 116"/>
                <a:gd name="T47" fmla="*/ 33 h 2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6"/>
                <a:gd name="T73" fmla="*/ 0 h 209"/>
                <a:gd name="T74" fmla="*/ 116 w 116"/>
                <a:gd name="T75" fmla="*/ 209 h 20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6" h="209">
                  <a:moveTo>
                    <a:pt x="45" y="186"/>
                  </a:moveTo>
                  <a:cubicBezTo>
                    <a:pt x="52" y="185"/>
                    <a:pt x="55" y="182"/>
                    <a:pt x="61" y="186"/>
                  </a:cubicBezTo>
                  <a:cubicBezTo>
                    <a:pt x="65" y="196"/>
                    <a:pt x="57" y="194"/>
                    <a:pt x="75" y="194"/>
                  </a:cubicBezTo>
                  <a:cubicBezTo>
                    <a:pt x="80" y="196"/>
                    <a:pt x="88" y="198"/>
                    <a:pt x="93" y="200"/>
                  </a:cubicBezTo>
                  <a:cubicBezTo>
                    <a:pt x="98" y="202"/>
                    <a:pt x="105" y="209"/>
                    <a:pt x="105" y="204"/>
                  </a:cubicBezTo>
                  <a:cubicBezTo>
                    <a:pt x="116" y="189"/>
                    <a:pt x="109" y="175"/>
                    <a:pt x="93" y="167"/>
                  </a:cubicBezTo>
                  <a:cubicBezTo>
                    <a:pt x="87" y="151"/>
                    <a:pt x="100" y="148"/>
                    <a:pt x="105" y="135"/>
                  </a:cubicBezTo>
                  <a:cubicBezTo>
                    <a:pt x="102" y="128"/>
                    <a:pt x="105" y="120"/>
                    <a:pt x="108" y="113"/>
                  </a:cubicBezTo>
                  <a:cubicBezTo>
                    <a:pt x="106" y="101"/>
                    <a:pt x="105" y="94"/>
                    <a:pt x="100" y="84"/>
                  </a:cubicBezTo>
                  <a:cubicBezTo>
                    <a:pt x="102" y="68"/>
                    <a:pt x="99" y="64"/>
                    <a:pt x="94" y="51"/>
                  </a:cubicBezTo>
                  <a:cubicBezTo>
                    <a:pt x="92" y="39"/>
                    <a:pt x="75" y="37"/>
                    <a:pt x="70" y="24"/>
                  </a:cubicBezTo>
                  <a:cubicBezTo>
                    <a:pt x="69" y="11"/>
                    <a:pt x="71" y="6"/>
                    <a:pt x="61" y="0"/>
                  </a:cubicBezTo>
                  <a:cubicBezTo>
                    <a:pt x="57" y="0"/>
                    <a:pt x="48" y="20"/>
                    <a:pt x="42" y="26"/>
                  </a:cubicBezTo>
                  <a:cubicBezTo>
                    <a:pt x="36" y="32"/>
                    <a:pt x="32" y="33"/>
                    <a:pt x="27" y="36"/>
                  </a:cubicBezTo>
                  <a:cubicBezTo>
                    <a:pt x="22" y="38"/>
                    <a:pt x="17" y="40"/>
                    <a:pt x="12" y="44"/>
                  </a:cubicBezTo>
                  <a:cubicBezTo>
                    <a:pt x="9" y="50"/>
                    <a:pt x="7" y="56"/>
                    <a:pt x="4" y="63"/>
                  </a:cubicBezTo>
                  <a:cubicBezTo>
                    <a:pt x="3" y="65"/>
                    <a:pt x="1" y="69"/>
                    <a:pt x="1" y="69"/>
                  </a:cubicBezTo>
                  <a:cubicBezTo>
                    <a:pt x="0" y="75"/>
                    <a:pt x="0" y="79"/>
                    <a:pt x="3" y="84"/>
                  </a:cubicBezTo>
                  <a:cubicBezTo>
                    <a:pt x="4" y="92"/>
                    <a:pt x="7" y="98"/>
                    <a:pt x="12" y="105"/>
                  </a:cubicBezTo>
                  <a:cubicBezTo>
                    <a:pt x="15" y="121"/>
                    <a:pt x="10" y="118"/>
                    <a:pt x="21" y="120"/>
                  </a:cubicBezTo>
                  <a:cubicBezTo>
                    <a:pt x="22" y="127"/>
                    <a:pt x="24" y="133"/>
                    <a:pt x="30" y="138"/>
                  </a:cubicBezTo>
                  <a:cubicBezTo>
                    <a:pt x="33" y="143"/>
                    <a:pt x="33" y="148"/>
                    <a:pt x="36" y="153"/>
                  </a:cubicBezTo>
                  <a:cubicBezTo>
                    <a:pt x="37" y="161"/>
                    <a:pt x="41" y="166"/>
                    <a:pt x="45" y="173"/>
                  </a:cubicBezTo>
                  <a:cubicBezTo>
                    <a:pt x="46" y="179"/>
                    <a:pt x="49" y="182"/>
                    <a:pt x="45" y="186"/>
                  </a:cubicBezTo>
                  <a:close/>
                </a:path>
              </a:pathLst>
            </a:custGeom>
            <a:solidFill>
              <a:srgbClr val="CCFF99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Freeform 66"/>
            <p:cNvSpPr>
              <a:spLocks noChangeArrowheads="1"/>
            </p:cNvSpPr>
            <p:nvPr/>
          </p:nvSpPr>
          <p:spPr bwMode="auto">
            <a:xfrm>
              <a:off x="1231" y="1741"/>
              <a:ext cx="0" cy="2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0 h 8"/>
                <a:gd name="T6" fmla="*/ 0 60000 65536"/>
                <a:gd name="T7" fmla="*/ 0 60000 65536"/>
                <a:gd name="T8" fmla="*/ 0 60000 65536"/>
                <a:gd name="T9" fmla="*/ 0 w 2"/>
                <a:gd name="T10" fmla="*/ 0 h 8"/>
                <a:gd name="T11" fmla="*/ 0 w 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">
                  <a:moveTo>
                    <a:pt x="0" y="0"/>
                  </a:move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1" y="3"/>
                    <a:pt x="0" y="0"/>
                  </a:cubicBezTo>
                  <a:close/>
                </a:path>
              </a:pathLst>
            </a:custGeom>
            <a:noFill/>
            <a:ln w="936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Freeform 67"/>
            <p:cNvSpPr>
              <a:spLocks noChangeArrowheads="1"/>
            </p:cNvSpPr>
            <p:nvPr/>
          </p:nvSpPr>
          <p:spPr bwMode="auto">
            <a:xfrm>
              <a:off x="1264" y="1614"/>
              <a:ext cx="121" cy="136"/>
            </a:xfrm>
            <a:custGeom>
              <a:avLst/>
              <a:gdLst>
                <a:gd name="T0" fmla="*/ 44 w 163"/>
                <a:gd name="T1" fmla="*/ 0 h 209"/>
                <a:gd name="T2" fmla="*/ 36 w 163"/>
                <a:gd name="T3" fmla="*/ 3 h 209"/>
                <a:gd name="T4" fmla="*/ 29 w 163"/>
                <a:gd name="T5" fmla="*/ 1 h 209"/>
                <a:gd name="T6" fmla="*/ 16 w 163"/>
                <a:gd name="T7" fmla="*/ 2 h 209"/>
                <a:gd name="T8" fmla="*/ 15 w 163"/>
                <a:gd name="T9" fmla="*/ 5 h 209"/>
                <a:gd name="T10" fmla="*/ 17 w 163"/>
                <a:gd name="T11" fmla="*/ 9 h 209"/>
                <a:gd name="T12" fmla="*/ 13 w 163"/>
                <a:gd name="T13" fmla="*/ 12 h 209"/>
                <a:gd name="T14" fmla="*/ 10 w 163"/>
                <a:gd name="T15" fmla="*/ 12 h 209"/>
                <a:gd name="T16" fmla="*/ 5 w 163"/>
                <a:gd name="T17" fmla="*/ 14 h 209"/>
                <a:gd name="T18" fmla="*/ 1 w 163"/>
                <a:gd name="T19" fmla="*/ 14 h 209"/>
                <a:gd name="T20" fmla="*/ 4 w 163"/>
                <a:gd name="T21" fmla="*/ 22 h 209"/>
                <a:gd name="T22" fmla="*/ 0 w 163"/>
                <a:gd name="T23" fmla="*/ 30 h 209"/>
                <a:gd name="T24" fmla="*/ 5 w 163"/>
                <a:gd name="T25" fmla="*/ 33 h 209"/>
                <a:gd name="T26" fmla="*/ 7 w 163"/>
                <a:gd name="T27" fmla="*/ 37 h 209"/>
                <a:gd name="T28" fmla="*/ 12 w 163"/>
                <a:gd name="T29" fmla="*/ 37 h 209"/>
                <a:gd name="T30" fmla="*/ 16 w 163"/>
                <a:gd name="T31" fmla="*/ 36 h 209"/>
                <a:gd name="T32" fmla="*/ 27 w 163"/>
                <a:gd name="T33" fmla="*/ 37 h 209"/>
                <a:gd name="T34" fmla="*/ 29 w 163"/>
                <a:gd name="T35" fmla="*/ 36 h 209"/>
                <a:gd name="T36" fmla="*/ 34 w 163"/>
                <a:gd name="T37" fmla="*/ 35 h 209"/>
                <a:gd name="T38" fmla="*/ 40 w 163"/>
                <a:gd name="T39" fmla="*/ 32 h 209"/>
                <a:gd name="T40" fmla="*/ 36 w 163"/>
                <a:gd name="T41" fmla="*/ 27 h 209"/>
                <a:gd name="T42" fmla="*/ 33 w 163"/>
                <a:gd name="T43" fmla="*/ 26 h 209"/>
                <a:gd name="T44" fmla="*/ 31 w 163"/>
                <a:gd name="T45" fmla="*/ 23 h 209"/>
                <a:gd name="T46" fmla="*/ 27 w 163"/>
                <a:gd name="T47" fmla="*/ 25 h 209"/>
                <a:gd name="T48" fmla="*/ 27 w 163"/>
                <a:gd name="T49" fmla="*/ 22 h 209"/>
                <a:gd name="T50" fmla="*/ 36 w 163"/>
                <a:gd name="T51" fmla="*/ 20 h 209"/>
                <a:gd name="T52" fmla="*/ 38 w 163"/>
                <a:gd name="T53" fmla="*/ 17 h 209"/>
                <a:gd name="T54" fmla="*/ 44 w 163"/>
                <a:gd name="T55" fmla="*/ 15 h 209"/>
                <a:gd name="T56" fmla="*/ 47 w 163"/>
                <a:gd name="T57" fmla="*/ 12 h 209"/>
                <a:gd name="T58" fmla="*/ 47 w 163"/>
                <a:gd name="T59" fmla="*/ 8 h 209"/>
                <a:gd name="T60" fmla="*/ 49 w 163"/>
                <a:gd name="T61" fmla="*/ 6 h 209"/>
                <a:gd name="T62" fmla="*/ 45 w 163"/>
                <a:gd name="T63" fmla="*/ 1 h 209"/>
                <a:gd name="T64" fmla="*/ 44 w 163"/>
                <a:gd name="T65" fmla="*/ 0 h 2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09"/>
                <a:gd name="T101" fmla="*/ 163 w 163"/>
                <a:gd name="T102" fmla="*/ 209 h 2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09">
                  <a:moveTo>
                    <a:pt x="143" y="0"/>
                  </a:moveTo>
                  <a:cubicBezTo>
                    <a:pt x="134" y="4"/>
                    <a:pt x="128" y="10"/>
                    <a:pt x="120" y="15"/>
                  </a:cubicBezTo>
                  <a:cubicBezTo>
                    <a:pt x="101" y="13"/>
                    <a:pt x="109" y="8"/>
                    <a:pt x="96" y="5"/>
                  </a:cubicBezTo>
                  <a:cubicBezTo>
                    <a:pt x="73" y="6"/>
                    <a:pt x="70" y="6"/>
                    <a:pt x="54" y="9"/>
                  </a:cubicBezTo>
                  <a:cubicBezTo>
                    <a:pt x="51" y="25"/>
                    <a:pt x="52" y="18"/>
                    <a:pt x="50" y="29"/>
                  </a:cubicBezTo>
                  <a:cubicBezTo>
                    <a:pt x="51" y="36"/>
                    <a:pt x="53" y="43"/>
                    <a:pt x="56" y="50"/>
                  </a:cubicBezTo>
                  <a:cubicBezTo>
                    <a:pt x="58" y="59"/>
                    <a:pt x="54" y="61"/>
                    <a:pt x="45" y="63"/>
                  </a:cubicBezTo>
                  <a:cubicBezTo>
                    <a:pt x="40" y="65"/>
                    <a:pt x="36" y="66"/>
                    <a:pt x="32" y="69"/>
                  </a:cubicBezTo>
                  <a:cubicBezTo>
                    <a:pt x="28" y="76"/>
                    <a:pt x="25" y="78"/>
                    <a:pt x="18" y="75"/>
                  </a:cubicBezTo>
                  <a:cubicBezTo>
                    <a:pt x="12" y="69"/>
                    <a:pt x="10" y="70"/>
                    <a:pt x="6" y="77"/>
                  </a:cubicBezTo>
                  <a:cubicBezTo>
                    <a:pt x="8" y="93"/>
                    <a:pt x="10" y="109"/>
                    <a:pt x="12" y="125"/>
                  </a:cubicBezTo>
                  <a:cubicBezTo>
                    <a:pt x="9" y="141"/>
                    <a:pt x="12" y="155"/>
                    <a:pt x="0" y="167"/>
                  </a:cubicBezTo>
                  <a:cubicBezTo>
                    <a:pt x="5" y="177"/>
                    <a:pt x="6" y="181"/>
                    <a:pt x="17" y="185"/>
                  </a:cubicBezTo>
                  <a:cubicBezTo>
                    <a:pt x="18" y="192"/>
                    <a:pt x="21" y="197"/>
                    <a:pt x="23" y="204"/>
                  </a:cubicBezTo>
                  <a:cubicBezTo>
                    <a:pt x="30" y="203"/>
                    <a:pt x="34" y="206"/>
                    <a:pt x="41" y="207"/>
                  </a:cubicBezTo>
                  <a:cubicBezTo>
                    <a:pt x="45" y="202"/>
                    <a:pt x="47" y="201"/>
                    <a:pt x="53" y="200"/>
                  </a:cubicBezTo>
                  <a:cubicBezTo>
                    <a:pt x="65" y="201"/>
                    <a:pt x="74" y="205"/>
                    <a:pt x="86" y="207"/>
                  </a:cubicBezTo>
                  <a:cubicBezTo>
                    <a:pt x="100" y="205"/>
                    <a:pt x="85" y="209"/>
                    <a:pt x="96" y="201"/>
                  </a:cubicBezTo>
                  <a:cubicBezTo>
                    <a:pt x="100" y="198"/>
                    <a:pt x="108" y="198"/>
                    <a:pt x="113" y="197"/>
                  </a:cubicBezTo>
                  <a:cubicBezTo>
                    <a:pt x="115" y="188"/>
                    <a:pt x="125" y="184"/>
                    <a:pt x="132" y="179"/>
                  </a:cubicBezTo>
                  <a:cubicBezTo>
                    <a:pt x="138" y="170"/>
                    <a:pt x="131" y="154"/>
                    <a:pt x="120" y="152"/>
                  </a:cubicBezTo>
                  <a:cubicBezTo>
                    <a:pt x="114" y="149"/>
                    <a:pt x="112" y="150"/>
                    <a:pt x="108" y="144"/>
                  </a:cubicBezTo>
                  <a:cubicBezTo>
                    <a:pt x="110" y="136"/>
                    <a:pt x="111" y="133"/>
                    <a:pt x="102" y="131"/>
                  </a:cubicBezTo>
                  <a:cubicBezTo>
                    <a:pt x="97" y="135"/>
                    <a:pt x="96" y="138"/>
                    <a:pt x="90" y="140"/>
                  </a:cubicBezTo>
                  <a:cubicBezTo>
                    <a:pt x="82" y="136"/>
                    <a:pt x="81" y="131"/>
                    <a:pt x="89" y="126"/>
                  </a:cubicBezTo>
                  <a:cubicBezTo>
                    <a:pt x="94" y="115"/>
                    <a:pt x="108" y="115"/>
                    <a:pt x="119" y="114"/>
                  </a:cubicBezTo>
                  <a:cubicBezTo>
                    <a:pt x="128" y="107"/>
                    <a:pt x="120" y="115"/>
                    <a:pt x="125" y="96"/>
                  </a:cubicBezTo>
                  <a:cubicBezTo>
                    <a:pt x="127" y="88"/>
                    <a:pt x="140" y="87"/>
                    <a:pt x="146" y="86"/>
                  </a:cubicBezTo>
                  <a:cubicBezTo>
                    <a:pt x="148" y="78"/>
                    <a:pt x="148" y="70"/>
                    <a:pt x="155" y="66"/>
                  </a:cubicBezTo>
                  <a:cubicBezTo>
                    <a:pt x="160" y="60"/>
                    <a:pt x="156" y="55"/>
                    <a:pt x="155" y="48"/>
                  </a:cubicBezTo>
                  <a:cubicBezTo>
                    <a:pt x="156" y="42"/>
                    <a:pt x="158" y="39"/>
                    <a:pt x="161" y="33"/>
                  </a:cubicBezTo>
                  <a:cubicBezTo>
                    <a:pt x="163" y="23"/>
                    <a:pt x="159" y="13"/>
                    <a:pt x="150" y="8"/>
                  </a:cubicBezTo>
                  <a:cubicBezTo>
                    <a:pt x="148" y="0"/>
                    <a:pt x="146" y="6"/>
                    <a:pt x="143" y="0"/>
                  </a:cubicBezTo>
                  <a:close/>
                </a:path>
              </a:pathLst>
            </a:custGeom>
            <a:solidFill>
              <a:srgbClr val="CCECFF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Freeform 68"/>
            <p:cNvSpPr>
              <a:spLocks noChangeArrowheads="1"/>
            </p:cNvSpPr>
            <p:nvPr/>
          </p:nvSpPr>
          <p:spPr bwMode="auto">
            <a:xfrm>
              <a:off x="1405" y="1648"/>
              <a:ext cx="115" cy="69"/>
            </a:xfrm>
            <a:custGeom>
              <a:avLst/>
              <a:gdLst>
                <a:gd name="T0" fmla="*/ 22 w 155"/>
                <a:gd name="T1" fmla="*/ 1 h 110"/>
                <a:gd name="T2" fmla="*/ 15 w 155"/>
                <a:gd name="T3" fmla="*/ 3 h 110"/>
                <a:gd name="T4" fmla="*/ 10 w 155"/>
                <a:gd name="T5" fmla="*/ 4 h 110"/>
                <a:gd name="T6" fmla="*/ 7 w 155"/>
                <a:gd name="T7" fmla="*/ 6 h 110"/>
                <a:gd name="T8" fmla="*/ 1 w 155"/>
                <a:gd name="T9" fmla="*/ 12 h 110"/>
                <a:gd name="T10" fmla="*/ 4 w 155"/>
                <a:gd name="T11" fmla="*/ 13 h 110"/>
                <a:gd name="T12" fmla="*/ 9 w 155"/>
                <a:gd name="T13" fmla="*/ 13 h 110"/>
                <a:gd name="T14" fmla="*/ 12 w 155"/>
                <a:gd name="T15" fmla="*/ 13 h 110"/>
                <a:gd name="T16" fmla="*/ 20 w 155"/>
                <a:gd name="T17" fmla="*/ 13 h 110"/>
                <a:gd name="T18" fmla="*/ 29 w 155"/>
                <a:gd name="T19" fmla="*/ 16 h 110"/>
                <a:gd name="T20" fmla="*/ 35 w 155"/>
                <a:gd name="T21" fmla="*/ 15 h 110"/>
                <a:gd name="T22" fmla="*/ 40 w 155"/>
                <a:gd name="T23" fmla="*/ 15 h 110"/>
                <a:gd name="T24" fmla="*/ 45 w 155"/>
                <a:gd name="T25" fmla="*/ 10 h 110"/>
                <a:gd name="T26" fmla="*/ 42 w 155"/>
                <a:gd name="T27" fmla="*/ 3 h 110"/>
                <a:gd name="T28" fmla="*/ 36 w 155"/>
                <a:gd name="T29" fmla="*/ 0 h 110"/>
                <a:gd name="T30" fmla="*/ 30 w 155"/>
                <a:gd name="T31" fmla="*/ 1 h 110"/>
                <a:gd name="T32" fmla="*/ 23 w 155"/>
                <a:gd name="T33" fmla="*/ 1 h 110"/>
                <a:gd name="T34" fmla="*/ 22 w 155"/>
                <a:gd name="T35" fmla="*/ 1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110"/>
                <a:gd name="T56" fmla="*/ 155 w 155"/>
                <a:gd name="T57" fmla="*/ 110 h 1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110">
                  <a:moveTo>
                    <a:pt x="71" y="5"/>
                  </a:moveTo>
                  <a:cubicBezTo>
                    <a:pt x="69" y="20"/>
                    <a:pt x="65" y="18"/>
                    <a:pt x="50" y="20"/>
                  </a:cubicBezTo>
                  <a:cubicBezTo>
                    <a:pt x="44" y="24"/>
                    <a:pt x="39" y="24"/>
                    <a:pt x="32" y="26"/>
                  </a:cubicBezTo>
                  <a:cubicBezTo>
                    <a:pt x="29" y="30"/>
                    <a:pt x="28" y="34"/>
                    <a:pt x="26" y="39"/>
                  </a:cubicBezTo>
                  <a:cubicBezTo>
                    <a:pt x="22" y="57"/>
                    <a:pt x="19" y="68"/>
                    <a:pt x="2" y="77"/>
                  </a:cubicBezTo>
                  <a:cubicBezTo>
                    <a:pt x="0" y="87"/>
                    <a:pt x="5" y="84"/>
                    <a:pt x="13" y="83"/>
                  </a:cubicBezTo>
                  <a:cubicBezTo>
                    <a:pt x="19" y="80"/>
                    <a:pt x="22" y="83"/>
                    <a:pt x="28" y="84"/>
                  </a:cubicBezTo>
                  <a:cubicBezTo>
                    <a:pt x="35" y="79"/>
                    <a:pt x="31" y="83"/>
                    <a:pt x="40" y="84"/>
                  </a:cubicBezTo>
                  <a:cubicBezTo>
                    <a:pt x="47" y="89"/>
                    <a:pt x="58" y="87"/>
                    <a:pt x="65" y="83"/>
                  </a:cubicBezTo>
                  <a:cubicBezTo>
                    <a:pt x="83" y="96"/>
                    <a:pt x="83" y="98"/>
                    <a:pt x="95" y="107"/>
                  </a:cubicBezTo>
                  <a:cubicBezTo>
                    <a:pt x="103" y="110"/>
                    <a:pt x="110" y="101"/>
                    <a:pt x="116" y="99"/>
                  </a:cubicBezTo>
                  <a:cubicBezTo>
                    <a:pt x="122" y="97"/>
                    <a:pt x="128" y="100"/>
                    <a:pt x="133" y="95"/>
                  </a:cubicBezTo>
                  <a:cubicBezTo>
                    <a:pt x="143" y="87"/>
                    <a:pt x="129" y="74"/>
                    <a:pt x="148" y="66"/>
                  </a:cubicBezTo>
                  <a:cubicBezTo>
                    <a:pt x="155" y="57"/>
                    <a:pt x="152" y="25"/>
                    <a:pt x="139" y="18"/>
                  </a:cubicBezTo>
                  <a:cubicBezTo>
                    <a:pt x="133" y="11"/>
                    <a:pt x="128" y="3"/>
                    <a:pt x="119" y="0"/>
                  </a:cubicBezTo>
                  <a:cubicBezTo>
                    <a:pt x="107" y="2"/>
                    <a:pt x="107" y="3"/>
                    <a:pt x="98" y="8"/>
                  </a:cubicBezTo>
                  <a:cubicBezTo>
                    <a:pt x="90" y="6"/>
                    <a:pt x="84" y="6"/>
                    <a:pt x="77" y="2"/>
                  </a:cubicBezTo>
                  <a:cubicBezTo>
                    <a:pt x="69" y="3"/>
                    <a:pt x="69" y="1"/>
                    <a:pt x="71" y="5"/>
                  </a:cubicBezTo>
                  <a:close/>
                </a:path>
              </a:pathLst>
            </a:custGeom>
            <a:solidFill>
              <a:srgbClr val="FFCCCC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Freeform 69"/>
            <p:cNvSpPr>
              <a:spLocks noChangeArrowheads="1"/>
            </p:cNvSpPr>
            <p:nvPr/>
          </p:nvSpPr>
          <p:spPr bwMode="auto">
            <a:xfrm>
              <a:off x="1325" y="1636"/>
              <a:ext cx="136" cy="123"/>
            </a:xfrm>
            <a:custGeom>
              <a:avLst/>
              <a:gdLst>
                <a:gd name="T0" fmla="*/ 55 w 182"/>
                <a:gd name="T1" fmla="*/ 3 h 192"/>
                <a:gd name="T2" fmla="*/ 49 w 182"/>
                <a:gd name="T3" fmla="*/ 3 h 192"/>
                <a:gd name="T4" fmla="*/ 46 w 182"/>
                <a:gd name="T5" fmla="*/ 1 h 192"/>
                <a:gd name="T6" fmla="*/ 37 w 182"/>
                <a:gd name="T7" fmla="*/ 1 h 192"/>
                <a:gd name="T8" fmla="*/ 32 w 182"/>
                <a:gd name="T9" fmla="*/ 0 h 192"/>
                <a:gd name="T10" fmla="*/ 28 w 182"/>
                <a:gd name="T11" fmla="*/ 1 h 192"/>
                <a:gd name="T12" fmla="*/ 24 w 182"/>
                <a:gd name="T13" fmla="*/ 3 h 192"/>
                <a:gd name="T14" fmla="*/ 21 w 182"/>
                <a:gd name="T15" fmla="*/ 6 h 192"/>
                <a:gd name="T16" fmla="*/ 21 w 182"/>
                <a:gd name="T17" fmla="*/ 9 h 192"/>
                <a:gd name="T18" fmla="*/ 16 w 182"/>
                <a:gd name="T19" fmla="*/ 10 h 192"/>
                <a:gd name="T20" fmla="*/ 13 w 182"/>
                <a:gd name="T21" fmla="*/ 12 h 192"/>
                <a:gd name="T22" fmla="*/ 4 w 182"/>
                <a:gd name="T23" fmla="*/ 14 h 192"/>
                <a:gd name="T24" fmla="*/ 1 w 182"/>
                <a:gd name="T25" fmla="*/ 15 h 192"/>
                <a:gd name="T26" fmla="*/ 1 w 182"/>
                <a:gd name="T27" fmla="*/ 18 h 192"/>
                <a:gd name="T28" fmla="*/ 7 w 182"/>
                <a:gd name="T29" fmla="*/ 16 h 192"/>
                <a:gd name="T30" fmla="*/ 9 w 182"/>
                <a:gd name="T31" fmla="*/ 19 h 192"/>
                <a:gd name="T32" fmla="*/ 13 w 182"/>
                <a:gd name="T33" fmla="*/ 20 h 192"/>
                <a:gd name="T34" fmla="*/ 16 w 182"/>
                <a:gd name="T35" fmla="*/ 22 h 192"/>
                <a:gd name="T36" fmla="*/ 13 w 182"/>
                <a:gd name="T37" fmla="*/ 25 h 192"/>
                <a:gd name="T38" fmla="*/ 13 w 182"/>
                <a:gd name="T39" fmla="*/ 27 h 192"/>
                <a:gd name="T40" fmla="*/ 16 w 182"/>
                <a:gd name="T41" fmla="*/ 29 h 192"/>
                <a:gd name="T42" fmla="*/ 23 w 182"/>
                <a:gd name="T43" fmla="*/ 33 h 192"/>
                <a:gd name="T44" fmla="*/ 28 w 182"/>
                <a:gd name="T45" fmla="*/ 31 h 192"/>
                <a:gd name="T46" fmla="*/ 30 w 182"/>
                <a:gd name="T47" fmla="*/ 27 h 192"/>
                <a:gd name="T48" fmla="*/ 28 w 182"/>
                <a:gd name="T49" fmla="*/ 24 h 192"/>
                <a:gd name="T50" fmla="*/ 36 w 182"/>
                <a:gd name="T51" fmla="*/ 23 h 192"/>
                <a:gd name="T52" fmla="*/ 36 w 182"/>
                <a:gd name="T53" fmla="*/ 21 h 192"/>
                <a:gd name="T54" fmla="*/ 36 w 182"/>
                <a:gd name="T55" fmla="*/ 18 h 192"/>
                <a:gd name="T56" fmla="*/ 33 w 182"/>
                <a:gd name="T57" fmla="*/ 17 h 192"/>
                <a:gd name="T58" fmla="*/ 37 w 182"/>
                <a:gd name="T59" fmla="*/ 15 h 192"/>
                <a:gd name="T60" fmla="*/ 39 w 182"/>
                <a:gd name="T61" fmla="*/ 12 h 192"/>
                <a:gd name="T62" fmla="*/ 41 w 182"/>
                <a:gd name="T63" fmla="*/ 10 h 192"/>
                <a:gd name="T64" fmla="*/ 51 w 182"/>
                <a:gd name="T65" fmla="*/ 7 h 192"/>
                <a:gd name="T66" fmla="*/ 55 w 182"/>
                <a:gd name="T67" fmla="*/ 6 h 192"/>
                <a:gd name="T68" fmla="*/ 55 w 182"/>
                <a:gd name="T69" fmla="*/ 3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2"/>
                <a:gd name="T106" fmla="*/ 0 h 192"/>
                <a:gd name="T107" fmla="*/ 182 w 182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2" h="192">
                  <a:moveTo>
                    <a:pt x="177" y="21"/>
                  </a:moveTo>
                  <a:cubicBezTo>
                    <a:pt x="166" y="20"/>
                    <a:pt x="166" y="19"/>
                    <a:pt x="157" y="15"/>
                  </a:cubicBezTo>
                  <a:cubicBezTo>
                    <a:pt x="153" y="10"/>
                    <a:pt x="149" y="7"/>
                    <a:pt x="145" y="3"/>
                  </a:cubicBezTo>
                  <a:cubicBezTo>
                    <a:pt x="135" y="4"/>
                    <a:pt x="126" y="4"/>
                    <a:pt x="117" y="8"/>
                  </a:cubicBezTo>
                  <a:cubicBezTo>
                    <a:pt x="110" y="6"/>
                    <a:pt x="107" y="6"/>
                    <a:pt x="102" y="0"/>
                  </a:cubicBezTo>
                  <a:cubicBezTo>
                    <a:pt x="96" y="2"/>
                    <a:pt x="92" y="2"/>
                    <a:pt x="87" y="6"/>
                  </a:cubicBezTo>
                  <a:cubicBezTo>
                    <a:pt x="84" y="14"/>
                    <a:pt x="80" y="10"/>
                    <a:pt x="76" y="18"/>
                  </a:cubicBezTo>
                  <a:cubicBezTo>
                    <a:pt x="80" y="27"/>
                    <a:pt x="77" y="37"/>
                    <a:pt x="67" y="39"/>
                  </a:cubicBezTo>
                  <a:cubicBezTo>
                    <a:pt x="66" y="46"/>
                    <a:pt x="63" y="47"/>
                    <a:pt x="66" y="53"/>
                  </a:cubicBezTo>
                  <a:cubicBezTo>
                    <a:pt x="61" y="54"/>
                    <a:pt x="56" y="56"/>
                    <a:pt x="51" y="57"/>
                  </a:cubicBezTo>
                  <a:cubicBezTo>
                    <a:pt x="44" y="60"/>
                    <a:pt x="46" y="63"/>
                    <a:pt x="43" y="69"/>
                  </a:cubicBezTo>
                  <a:cubicBezTo>
                    <a:pt x="40" y="84"/>
                    <a:pt x="27" y="81"/>
                    <a:pt x="13" y="83"/>
                  </a:cubicBezTo>
                  <a:cubicBezTo>
                    <a:pt x="12" y="91"/>
                    <a:pt x="9" y="92"/>
                    <a:pt x="1" y="93"/>
                  </a:cubicBezTo>
                  <a:cubicBezTo>
                    <a:pt x="0" y="100"/>
                    <a:pt x="3" y="101"/>
                    <a:pt x="4" y="107"/>
                  </a:cubicBezTo>
                  <a:cubicBezTo>
                    <a:pt x="12" y="104"/>
                    <a:pt x="16" y="100"/>
                    <a:pt x="22" y="95"/>
                  </a:cubicBezTo>
                  <a:cubicBezTo>
                    <a:pt x="34" y="97"/>
                    <a:pt x="22" y="93"/>
                    <a:pt x="28" y="113"/>
                  </a:cubicBezTo>
                  <a:cubicBezTo>
                    <a:pt x="29" y="117"/>
                    <a:pt x="43" y="117"/>
                    <a:pt x="43" y="117"/>
                  </a:cubicBezTo>
                  <a:cubicBezTo>
                    <a:pt x="50" y="120"/>
                    <a:pt x="48" y="123"/>
                    <a:pt x="51" y="129"/>
                  </a:cubicBezTo>
                  <a:cubicBezTo>
                    <a:pt x="53" y="141"/>
                    <a:pt x="54" y="143"/>
                    <a:pt x="42" y="149"/>
                  </a:cubicBezTo>
                  <a:cubicBezTo>
                    <a:pt x="37" y="156"/>
                    <a:pt x="32" y="157"/>
                    <a:pt x="43" y="159"/>
                  </a:cubicBezTo>
                  <a:cubicBezTo>
                    <a:pt x="51" y="164"/>
                    <a:pt x="46" y="169"/>
                    <a:pt x="54" y="174"/>
                  </a:cubicBezTo>
                  <a:cubicBezTo>
                    <a:pt x="61" y="183"/>
                    <a:pt x="64" y="190"/>
                    <a:pt x="75" y="192"/>
                  </a:cubicBezTo>
                  <a:cubicBezTo>
                    <a:pt x="83" y="191"/>
                    <a:pt x="83" y="188"/>
                    <a:pt x="87" y="182"/>
                  </a:cubicBezTo>
                  <a:cubicBezTo>
                    <a:pt x="88" y="172"/>
                    <a:pt x="92" y="168"/>
                    <a:pt x="96" y="159"/>
                  </a:cubicBezTo>
                  <a:cubicBezTo>
                    <a:pt x="93" y="154"/>
                    <a:pt x="91" y="150"/>
                    <a:pt x="90" y="144"/>
                  </a:cubicBezTo>
                  <a:cubicBezTo>
                    <a:pt x="97" y="135"/>
                    <a:pt x="102" y="138"/>
                    <a:pt x="115" y="137"/>
                  </a:cubicBezTo>
                  <a:cubicBezTo>
                    <a:pt x="118" y="131"/>
                    <a:pt x="119" y="128"/>
                    <a:pt x="115" y="122"/>
                  </a:cubicBezTo>
                  <a:cubicBezTo>
                    <a:pt x="114" y="115"/>
                    <a:pt x="111" y="114"/>
                    <a:pt x="114" y="108"/>
                  </a:cubicBezTo>
                  <a:cubicBezTo>
                    <a:pt x="112" y="103"/>
                    <a:pt x="108" y="103"/>
                    <a:pt x="106" y="98"/>
                  </a:cubicBezTo>
                  <a:cubicBezTo>
                    <a:pt x="109" y="91"/>
                    <a:pt x="111" y="90"/>
                    <a:pt x="118" y="89"/>
                  </a:cubicBezTo>
                  <a:cubicBezTo>
                    <a:pt x="128" y="83"/>
                    <a:pt x="120" y="89"/>
                    <a:pt x="124" y="74"/>
                  </a:cubicBezTo>
                  <a:cubicBezTo>
                    <a:pt x="125" y="68"/>
                    <a:pt x="132" y="59"/>
                    <a:pt x="132" y="59"/>
                  </a:cubicBezTo>
                  <a:cubicBezTo>
                    <a:pt x="134" y="39"/>
                    <a:pt x="142" y="44"/>
                    <a:pt x="163" y="42"/>
                  </a:cubicBezTo>
                  <a:cubicBezTo>
                    <a:pt x="169" y="41"/>
                    <a:pt x="172" y="38"/>
                    <a:pt x="177" y="35"/>
                  </a:cubicBezTo>
                  <a:cubicBezTo>
                    <a:pt x="178" y="30"/>
                    <a:pt x="182" y="21"/>
                    <a:pt x="177" y="21"/>
                  </a:cubicBezTo>
                  <a:close/>
                </a:path>
              </a:pathLst>
            </a:custGeom>
            <a:solidFill>
              <a:srgbClr val="33CCFF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Freeform 70"/>
            <p:cNvSpPr>
              <a:spLocks noChangeArrowheads="1"/>
            </p:cNvSpPr>
            <p:nvPr/>
          </p:nvSpPr>
          <p:spPr bwMode="auto">
            <a:xfrm>
              <a:off x="1328" y="1731"/>
              <a:ext cx="130" cy="157"/>
            </a:xfrm>
            <a:custGeom>
              <a:avLst/>
              <a:gdLst>
                <a:gd name="T0" fmla="*/ 12 w 175"/>
                <a:gd name="T1" fmla="*/ 3 h 242"/>
                <a:gd name="T2" fmla="*/ 3 w 175"/>
                <a:gd name="T3" fmla="*/ 4 h 242"/>
                <a:gd name="T4" fmla="*/ 4 w 175"/>
                <a:gd name="T5" fmla="*/ 6 h 242"/>
                <a:gd name="T6" fmla="*/ 10 w 175"/>
                <a:gd name="T7" fmla="*/ 10 h 242"/>
                <a:gd name="T8" fmla="*/ 10 w 175"/>
                <a:gd name="T9" fmla="*/ 12 h 242"/>
                <a:gd name="T10" fmla="*/ 7 w 175"/>
                <a:gd name="T11" fmla="*/ 14 h 242"/>
                <a:gd name="T12" fmla="*/ 7 w 175"/>
                <a:gd name="T13" fmla="*/ 19 h 242"/>
                <a:gd name="T14" fmla="*/ 5 w 175"/>
                <a:gd name="T15" fmla="*/ 29 h 242"/>
                <a:gd name="T16" fmla="*/ 5 w 175"/>
                <a:gd name="T17" fmla="*/ 33 h 242"/>
                <a:gd name="T18" fmla="*/ 6 w 175"/>
                <a:gd name="T19" fmla="*/ 39 h 242"/>
                <a:gd name="T20" fmla="*/ 7 w 175"/>
                <a:gd name="T21" fmla="*/ 42 h 242"/>
                <a:gd name="T22" fmla="*/ 5 w 175"/>
                <a:gd name="T23" fmla="*/ 42 h 242"/>
                <a:gd name="T24" fmla="*/ 10 w 175"/>
                <a:gd name="T25" fmla="*/ 42 h 242"/>
                <a:gd name="T26" fmla="*/ 14 w 175"/>
                <a:gd name="T27" fmla="*/ 37 h 242"/>
                <a:gd name="T28" fmla="*/ 20 w 175"/>
                <a:gd name="T29" fmla="*/ 38 h 242"/>
                <a:gd name="T30" fmla="*/ 22 w 175"/>
                <a:gd name="T31" fmla="*/ 43 h 242"/>
                <a:gd name="T32" fmla="*/ 27 w 175"/>
                <a:gd name="T33" fmla="*/ 42 h 242"/>
                <a:gd name="T34" fmla="*/ 30 w 175"/>
                <a:gd name="T35" fmla="*/ 40 h 242"/>
                <a:gd name="T36" fmla="*/ 47 w 175"/>
                <a:gd name="T37" fmla="*/ 39 h 242"/>
                <a:gd name="T38" fmla="*/ 53 w 175"/>
                <a:gd name="T39" fmla="*/ 39 h 242"/>
                <a:gd name="T40" fmla="*/ 53 w 175"/>
                <a:gd name="T41" fmla="*/ 38 h 242"/>
                <a:gd name="T42" fmla="*/ 48 w 175"/>
                <a:gd name="T43" fmla="*/ 34 h 242"/>
                <a:gd name="T44" fmla="*/ 48 w 175"/>
                <a:gd name="T45" fmla="*/ 26 h 242"/>
                <a:gd name="T46" fmla="*/ 53 w 175"/>
                <a:gd name="T47" fmla="*/ 21 h 242"/>
                <a:gd name="T48" fmla="*/ 52 w 175"/>
                <a:gd name="T49" fmla="*/ 18 h 242"/>
                <a:gd name="T50" fmla="*/ 46 w 175"/>
                <a:gd name="T51" fmla="*/ 15 h 242"/>
                <a:gd name="T52" fmla="*/ 36 w 175"/>
                <a:gd name="T53" fmla="*/ 11 h 242"/>
                <a:gd name="T54" fmla="*/ 31 w 175"/>
                <a:gd name="T55" fmla="*/ 6 h 242"/>
                <a:gd name="T56" fmla="*/ 33 w 175"/>
                <a:gd name="T57" fmla="*/ 4 h 242"/>
                <a:gd name="T58" fmla="*/ 29 w 175"/>
                <a:gd name="T59" fmla="*/ 2 h 242"/>
                <a:gd name="T60" fmla="*/ 27 w 175"/>
                <a:gd name="T61" fmla="*/ 3 h 242"/>
                <a:gd name="T62" fmla="*/ 22 w 175"/>
                <a:gd name="T63" fmla="*/ 9 h 242"/>
                <a:gd name="T64" fmla="*/ 12 w 175"/>
                <a:gd name="T65" fmla="*/ 4 h 242"/>
                <a:gd name="T66" fmla="*/ 12 w 175"/>
                <a:gd name="T67" fmla="*/ 3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5"/>
                <a:gd name="T103" fmla="*/ 0 h 242"/>
                <a:gd name="T104" fmla="*/ 175 w 175"/>
                <a:gd name="T105" fmla="*/ 242 h 2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5" h="242">
                  <a:moveTo>
                    <a:pt x="40" y="18"/>
                  </a:moveTo>
                  <a:cubicBezTo>
                    <a:pt x="35" y="15"/>
                    <a:pt x="20" y="21"/>
                    <a:pt x="11" y="22"/>
                  </a:cubicBezTo>
                  <a:cubicBezTo>
                    <a:pt x="0" y="27"/>
                    <a:pt x="1" y="32"/>
                    <a:pt x="13" y="34"/>
                  </a:cubicBezTo>
                  <a:cubicBezTo>
                    <a:pt x="17" y="47"/>
                    <a:pt x="24" y="47"/>
                    <a:pt x="34" y="55"/>
                  </a:cubicBezTo>
                  <a:cubicBezTo>
                    <a:pt x="38" y="61"/>
                    <a:pt x="36" y="68"/>
                    <a:pt x="31" y="73"/>
                  </a:cubicBezTo>
                  <a:cubicBezTo>
                    <a:pt x="28" y="76"/>
                    <a:pt x="22" y="82"/>
                    <a:pt x="22" y="82"/>
                  </a:cubicBezTo>
                  <a:cubicBezTo>
                    <a:pt x="20" y="91"/>
                    <a:pt x="21" y="98"/>
                    <a:pt x="25" y="106"/>
                  </a:cubicBezTo>
                  <a:cubicBezTo>
                    <a:pt x="29" y="126"/>
                    <a:pt x="30" y="149"/>
                    <a:pt x="17" y="166"/>
                  </a:cubicBezTo>
                  <a:cubicBezTo>
                    <a:pt x="16" y="173"/>
                    <a:pt x="16" y="179"/>
                    <a:pt x="19" y="186"/>
                  </a:cubicBezTo>
                  <a:cubicBezTo>
                    <a:pt x="19" y="197"/>
                    <a:pt x="19" y="208"/>
                    <a:pt x="20" y="219"/>
                  </a:cubicBezTo>
                  <a:cubicBezTo>
                    <a:pt x="20" y="224"/>
                    <a:pt x="22" y="229"/>
                    <a:pt x="22" y="234"/>
                  </a:cubicBezTo>
                  <a:cubicBezTo>
                    <a:pt x="22" y="236"/>
                    <a:pt x="18" y="237"/>
                    <a:pt x="19" y="238"/>
                  </a:cubicBezTo>
                  <a:cubicBezTo>
                    <a:pt x="23" y="242"/>
                    <a:pt x="30" y="236"/>
                    <a:pt x="35" y="235"/>
                  </a:cubicBezTo>
                  <a:cubicBezTo>
                    <a:pt x="42" y="226"/>
                    <a:pt x="37" y="217"/>
                    <a:pt x="47" y="210"/>
                  </a:cubicBezTo>
                  <a:cubicBezTo>
                    <a:pt x="63" y="211"/>
                    <a:pt x="56" y="215"/>
                    <a:pt x="67" y="217"/>
                  </a:cubicBezTo>
                  <a:cubicBezTo>
                    <a:pt x="64" y="224"/>
                    <a:pt x="65" y="237"/>
                    <a:pt x="73" y="240"/>
                  </a:cubicBezTo>
                  <a:cubicBezTo>
                    <a:pt x="77" y="238"/>
                    <a:pt x="82" y="237"/>
                    <a:pt x="86" y="235"/>
                  </a:cubicBezTo>
                  <a:cubicBezTo>
                    <a:pt x="90" y="228"/>
                    <a:pt x="92" y="227"/>
                    <a:pt x="100" y="225"/>
                  </a:cubicBezTo>
                  <a:cubicBezTo>
                    <a:pt x="112" y="219"/>
                    <a:pt x="140" y="225"/>
                    <a:pt x="155" y="222"/>
                  </a:cubicBezTo>
                  <a:cubicBezTo>
                    <a:pt x="160" y="223"/>
                    <a:pt x="168" y="225"/>
                    <a:pt x="173" y="222"/>
                  </a:cubicBezTo>
                  <a:cubicBezTo>
                    <a:pt x="174" y="221"/>
                    <a:pt x="173" y="219"/>
                    <a:pt x="172" y="217"/>
                  </a:cubicBezTo>
                  <a:cubicBezTo>
                    <a:pt x="169" y="210"/>
                    <a:pt x="163" y="201"/>
                    <a:pt x="158" y="195"/>
                  </a:cubicBezTo>
                  <a:cubicBezTo>
                    <a:pt x="159" y="180"/>
                    <a:pt x="156" y="160"/>
                    <a:pt x="160" y="145"/>
                  </a:cubicBezTo>
                  <a:cubicBezTo>
                    <a:pt x="162" y="136"/>
                    <a:pt x="172" y="130"/>
                    <a:pt x="175" y="121"/>
                  </a:cubicBezTo>
                  <a:cubicBezTo>
                    <a:pt x="174" y="114"/>
                    <a:pt x="175" y="105"/>
                    <a:pt x="170" y="99"/>
                  </a:cubicBezTo>
                  <a:cubicBezTo>
                    <a:pt x="165" y="94"/>
                    <a:pt x="152" y="87"/>
                    <a:pt x="152" y="87"/>
                  </a:cubicBezTo>
                  <a:cubicBezTo>
                    <a:pt x="140" y="66"/>
                    <a:pt x="146" y="64"/>
                    <a:pt x="119" y="61"/>
                  </a:cubicBezTo>
                  <a:cubicBezTo>
                    <a:pt x="111" y="56"/>
                    <a:pt x="105" y="46"/>
                    <a:pt x="101" y="37"/>
                  </a:cubicBezTo>
                  <a:cubicBezTo>
                    <a:pt x="104" y="32"/>
                    <a:pt x="104" y="27"/>
                    <a:pt x="106" y="21"/>
                  </a:cubicBezTo>
                  <a:cubicBezTo>
                    <a:pt x="103" y="15"/>
                    <a:pt x="101" y="13"/>
                    <a:pt x="95" y="9"/>
                  </a:cubicBezTo>
                  <a:cubicBezTo>
                    <a:pt x="88" y="0"/>
                    <a:pt x="86" y="6"/>
                    <a:pt x="88" y="15"/>
                  </a:cubicBezTo>
                  <a:cubicBezTo>
                    <a:pt x="86" y="27"/>
                    <a:pt x="84" y="43"/>
                    <a:pt x="73" y="51"/>
                  </a:cubicBezTo>
                  <a:cubicBezTo>
                    <a:pt x="46" y="40"/>
                    <a:pt x="57" y="35"/>
                    <a:pt x="40" y="22"/>
                  </a:cubicBezTo>
                  <a:cubicBezTo>
                    <a:pt x="38" y="17"/>
                    <a:pt x="37" y="18"/>
                    <a:pt x="40" y="18"/>
                  </a:cubicBezTo>
                  <a:close/>
                </a:path>
              </a:pathLst>
            </a:custGeom>
            <a:solidFill>
              <a:srgbClr val="CCFFFF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Freeform 71"/>
            <p:cNvSpPr>
              <a:spLocks noChangeArrowheads="1"/>
            </p:cNvSpPr>
            <p:nvPr/>
          </p:nvSpPr>
          <p:spPr bwMode="auto">
            <a:xfrm>
              <a:off x="1391" y="1691"/>
              <a:ext cx="177" cy="188"/>
            </a:xfrm>
            <a:custGeom>
              <a:avLst/>
              <a:gdLst>
                <a:gd name="T0" fmla="*/ 53 w 236"/>
                <a:gd name="T1" fmla="*/ 0 h 289"/>
                <a:gd name="T2" fmla="*/ 49 w 236"/>
                <a:gd name="T3" fmla="*/ 3 h 289"/>
                <a:gd name="T4" fmla="*/ 42 w 236"/>
                <a:gd name="T5" fmla="*/ 7 h 289"/>
                <a:gd name="T6" fmla="*/ 35 w 236"/>
                <a:gd name="T7" fmla="*/ 8 h 289"/>
                <a:gd name="T8" fmla="*/ 29 w 236"/>
                <a:gd name="T9" fmla="*/ 5 h 289"/>
                <a:gd name="T10" fmla="*/ 26 w 236"/>
                <a:gd name="T11" fmla="*/ 3 h 289"/>
                <a:gd name="T12" fmla="*/ 24 w 236"/>
                <a:gd name="T13" fmla="*/ 3 h 289"/>
                <a:gd name="T14" fmla="*/ 17 w 236"/>
                <a:gd name="T15" fmla="*/ 4 h 289"/>
                <a:gd name="T16" fmla="*/ 11 w 236"/>
                <a:gd name="T17" fmla="*/ 3 h 289"/>
                <a:gd name="T18" fmla="*/ 8 w 236"/>
                <a:gd name="T19" fmla="*/ 5 h 289"/>
                <a:gd name="T20" fmla="*/ 9 w 236"/>
                <a:gd name="T21" fmla="*/ 9 h 289"/>
                <a:gd name="T22" fmla="*/ 5 w 236"/>
                <a:gd name="T23" fmla="*/ 10 h 289"/>
                <a:gd name="T24" fmla="*/ 1 w 236"/>
                <a:gd name="T25" fmla="*/ 12 h 289"/>
                <a:gd name="T26" fmla="*/ 5 w 236"/>
                <a:gd name="T27" fmla="*/ 13 h 289"/>
                <a:gd name="T28" fmla="*/ 7 w 236"/>
                <a:gd name="T29" fmla="*/ 15 h 289"/>
                <a:gd name="T30" fmla="*/ 6 w 236"/>
                <a:gd name="T31" fmla="*/ 16 h 289"/>
                <a:gd name="T32" fmla="*/ 17 w 236"/>
                <a:gd name="T33" fmla="*/ 22 h 289"/>
                <a:gd name="T34" fmla="*/ 20 w 236"/>
                <a:gd name="T35" fmla="*/ 25 h 289"/>
                <a:gd name="T36" fmla="*/ 23 w 236"/>
                <a:gd name="T37" fmla="*/ 27 h 289"/>
                <a:gd name="T38" fmla="*/ 31 w 236"/>
                <a:gd name="T39" fmla="*/ 31 h 289"/>
                <a:gd name="T40" fmla="*/ 26 w 236"/>
                <a:gd name="T41" fmla="*/ 37 h 289"/>
                <a:gd name="T42" fmla="*/ 24 w 236"/>
                <a:gd name="T43" fmla="*/ 40 h 289"/>
                <a:gd name="T44" fmla="*/ 24 w 236"/>
                <a:gd name="T45" fmla="*/ 46 h 289"/>
                <a:gd name="T46" fmla="*/ 28 w 236"/>
                <a:gd name="T47" fmla="*/ 50 h 289"/>
                <a:gd name="T48" fmla="*/ 31 w 236"/>
                <a:gd name="T49" fmla="*/ 51 h 289"/>
                <a:gd name="T50" fmla="*/ 40 w 236"/>
                <a:gd name="T51" fmla="*/ 48 h 289"/>
                <a:gd name="T52" fmla="*/ 44 w 236"/>
                <a:gd name="T53" fmla="*/ 48 h 289"/>
                <a:gd name="T54" fmla="*/ 46 w 236"/>
                <a:gd name="T55" fmla="*/ 51 h 289"/>
                <a:gd name="T56" fmla="*/ 56 w 236"/>
                <a:gd name="T57" fmla="*/ 50 h 289"/>
                <a:gd name="T58" fmla="*/ 65 w 236"/>
                <a:gd name="T59" fmla="*/ 49 h 289"/>
                <a:gd name="T60" fmla="*/ 69 w 236"/>
                <a:gd name="T61" fmla="*/ 47 h 289"/>
                <a:gd name="T62" fmla="*/ 71 w 236"/>
                <a:gd name="T63" fmla="*/ 38 h 289"/>
                <a:gd name="T64" fmla="*/ 70 w 236"/>
                <a:gd name="T65" fmla="*/ 33 h 289"/>
                <a:gd name="T66" fmla="*/ 65 w 236"/>
                <a:gd name="T67" fmla="*/ 30 h 289"/>
                <a:gd name="T68" fmla="*/ 65 w 236"/>
                <a:gd name="T69" fmla="*/ 23 h 289"/>
                <a:gd name="T70" fmla="*/ 65 w 236"/>
                <a:gd name="T71" fmla="*/ 18 h 289"/>
                <a:gd name="T72" fmla="*/ 67 w 236"/>
                <a:gd name="T73" fmla="*/ 14 h 289"/>
                <a:gd name="T74" fmla="*/ 68 w 236"/>
                <a:gd name="T75" fmla="*/ 10 h 289"/>
                <a:gd name="T76" fmla="*/ 65 w 236"/>
                <a:gd name="T77" fmla="*/ 5 h 289"/>
                <a:gd name="T78" fmla="*/ 59 w 236"/>
                <a:gd name="T79" fmla="*/ 4 h 289"/>
                <a:gd name="T80" fmla="*/ 53 w 236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6"/>
                <a:gd name="T124" fmla="*/ 0 h 289"/>
                <a:gd name="T125" fmla="*/ 236 w 236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6" h="289">
                  <a:moveTo>
                    <a:pt x="169" y="0"/>
                  </a:moveTo>
                  <a:cubicBezTo>
                    <a:pt x="165" y="7"/>
                    <a:pt x="159" y="9"/>
                    <a:pt x="153" y="14"/>
                  </a:cubicBezTo>
                  <a:cubicBezTo>
                    <a:pt x="150" y="33"/>
                    <a:pt x="147" y="33"/>
                    <a:pt x="130" y="36"/>
                  </a:cubicBezTo>
                  <a:cubicBezTo>
                    <a:pt x="122" y="42"/>
                    <a:pt x="122" y="42"/>
                    <a:pt x="111" y="41"/>
                  </a:cubicBezTo>
                  <a:cubicBezTo>
                    <a:pt x="104" y="34"/>
                    <a:pt x="98" y="28"/>
                    <a:pt x="90" y="24"/>
                  </a:cubicBezTo>
                  <a:cubicBezTo>
                    <a:pt x="88" y="21"/>
                    <a:pt x="87" y="16"/>
                    <a:pt x="84" y="15"/>
                  </a:cubicBezTo>
                  <a:cubicBezTo>
                    <a:pt x="80" y="14"/>
                    <a:pt x="78" y="20"/>
                    <a:pt x="75" y="20"/>
                  </a:cubicBezTo>
                  <a:cubicBezTo>
                    <a:pt x="67" y="21"/>
                    <a:pt x="59" y="21"/>
                    <a:pt x="51" y="21"/>
                  </a:cubicBezTo>
                  <a:cubicBezTo>
                    <a:pt x="45" y="21"/>
                    <a:pt x="39" y="15"/>
                    <a:pt x="34" y="15"/>
                  </a:cubicBezTo>
                  <a:cubicBezTo>
                    <a:pt x="29" y="15"/>
                    <a:pt x="23" y="17"/>
                    <a:pt x="22" y="23"/>
                  </a:cubicBezTo>
                  <a:cubicBezTo>
                    <a:pt x="21" y="31"/>
                    <a:pt x="26" y="43"/>
                    <a:pt x="28" y="53"/>
                  </a:cubicBezTo>
                  <a:cubicBezTo>
                    <a:pt x="24" y="58"/>
                    <a:pt x="22" y="59"/>
                    <a:pt x="16" y="60"/>
                  </a:cubicBezTo>
                  <a:cubicBezTo>
                    <a:pt x="8" y="59"/>
                    <a:pt x="5" y="58"/>
                    <a:pt x="1" y="65"/>
                  </a:cubicBezTo>
                  <a:cubicBezTo>
                    <a:pt x="5" y="74"/>
                    <a:pt x="0" y="65"/>
                    <a:pt x="13" y="71"/>
                  </a:cubicBezTo>
                  <a:cubicBezTo>
                    <a:pt x="16" y="73"/>
                    <a:pt x="19" y="81"/>
                    <a:pt x="21" y="84"/>
                  </a:cubicBezTo>
                  <a:cubicBezTo>
                    <a:pt x="26" y="107"/>
                    <a:pt x="20" y="72"/>
                    <a:pt x="19" y="93"/>
                  </a:cubicBezTo>
                  <a:cubicBezTo>
                    <a:pt x="18" y="123"/>
                    <a:pt x="27" y="121"/>
                    <a:pt x="51" y="126"/>
                  </a:cubicBezTo>
                  <a:cubicBezTo>
                    <a:pt x="55" y="133"/>
                    <a:pt x="56" y="133"/>
                    <a:pt x="63" y="137"/>
                  </a:cubicBezTo>
                  <a:cubicBezTo>
                    <a:pt x="65" y="146"/>
                    <a:pt x="65" y="148"/>
                    <a:pt x="73" y="153"/>
                  </a:cubicBezTo>
                  <a:cubicBezTo>
                    <a:pt x="77" y="160"/>
                    <a:pt x="91" y="167"/>
                    <a:pt x="96" y="174"/>
                  </a:cubicBezTo>
                  <a:cubicBezTo>
                    <a:pt x="92" y="186"/>
                    <a:pt x="90" y="194"/>
                    <a:pt x="82" y="204"/>
                  </a:cubicBezTo>
                  <a:cubicBezTo>
                    <a:pt x="81" y="210"/>
                    <a:pt x="79" y="216"/>
                    <a:pt x="76" y="222"/>
                  </a:cubicBezTo>
                  <a:cubicBezTo>
                    <a:pt x="75" y="230"/>
                    <a:pt x="73" y="248"/>
                    <a:pt x="75" y="257"/>
                  </a:cubicBezTo>
                  <a:cubicBezTo>
                    <a:pt x="77" y="266"/>
                    <a:pt x="83" y="273"/>
                    <a:pt x="87" y="278"/>
                  </a:cubicBezTo>
                  <a:cubicBezTo>
                    <a:pt x="88" y="285"/>
                    <a:pt x="90" y="289"/>
                    <a:pt x="97" y="285"/>
                  </a:cubicBezTo>
                  <a:cubicBezTo>
                    <a:pt x="103" y="274"/>
                    <a:pt x="112" y="269"/>
                    <a:pt x="124" y="267"/>
                  </a:cubicBezTo>
                  <a:cubicBezTo>
                    <a:pt x="138" y="258"/>
                    <a:pt x="130" y="266"/>
                    <a:pt x="138" y="269"/>
                  </a:cubicBezTo>
                  <a:cubicBezTo>
                    <a:pt x="136" y="279"/>
                    <a:pt x="133" y="283"/>
                    <a:pt x="144" y="285"/>
                  </a:cubicBezTo>
                  <a:cubicBezTo>
                    <a:pt x="154" y="284"/>
                    <a:pt x="164" y="283"/>
                    <a:pt x="174" y="281"/>
                  </a:cubicBezTo>
                  <a:cubicBezTo>
                    <a:pt x="184" y="281"/>
                    <a:pt x="195" y="276"/>
                    <a:pt x="202" y="273"/>
                  </a:cubicBezTo>
                  <a:cubicBezTo>
                    <a:pt x="209" y="270"/>
                    <a:pt x="216" y="271"/>
                    <a:pt x="219" y="261"/>
                  </a:cubicBezTo>
                  <a:cubicBezTo>
                    <a:pt x="216" y="246"/>
                    <a:pt x="212" y="228"/>
                    <a:pt x="222" y="215"/>
                  </a:cubicBezTo>
                  <a:cubicBezTo>
                    <a:pt x="224" y="198"/>
                    <a:pt x="236" y="191"/>
                    <a:pt x="220" y="186"/>
                  </a:cubicBezTo>
                  <a:cubicBezTo>
                    <a:pt x="214" y="179"/>
                    <a:pt x="205" y="178"/>
                    <a:pt x="204" y="168"/>
                  </a:cubicBezTo>
                  <a:cubicBezTo>
                    <a:pt x="206" y="154"/>
                    <a:pt x="214" y="139"/>
                    <a:pt x="205" y="127"/>
                  </a:cubicBezTo>
                  <a:cubicBezTo>
                    <a:pt x="207" y="118"/>
                    <a:pt x="200" y="106"/>
                    <a:pt x="204" y="98"/>
                  </a:cubicBezTo>
                  <a:cubicBezTo>
                    <a:pt x="205" y="92"/>
                    <a:pt x="207" y="86"/>
                    <a:pt x="210" y="80"/>
                  </a:cubicBezTo>
                  <a:cubicBezTo>
                    <a:pt x="211" y="74"/>
                    <a:pt x="218" y="68"/>
                    <a:pt x="214" y="58"/>
                  </a:cubicBezTo>
                  <a:cubicBezTo>
                    <a:pt x="214" y="49"/>
                    <a:pt x="212" y="30"/>
                    <a:pt x="207" y="24"/>
                  </a:cubicBezTo>
                  <a:cubicBezTo>
                    <a:pt x="202" y="18"/>
                    <a:pt x="193" y="26"/>
                    <a:pt x="187" y="22"/>
                  </a:cubicBezTo>
                  <a:cubicBezTo>
                    <a:pt x="174" y="15"/>
                    <a:pt x="168" y="13"/>
                    <a:pt x="169" y="0"/>
                  </a:cubicBezTo>
                  <a:close/>
                </a:path>
              </a:pathLst>
            </a:custGeom>
            <a:solidFill>
              <a:srgbClr val="FFFF99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Freeform 72"/>
            <p:cNvSpPr>
              <a:spLocks noChangeArrowheads="1"/>
            </p:cNvSpPr>
            <p:nvPr/>
          </p:nvSpPr>
          <p:spPr bwMode="auto">
            <a:xfrm>
              <a:off x="958" y="1710"/>
              <a:ext cx="251" cy="198"/>
            </a:xfrm>
            <a:custGeom>
              <a:avLst/>
              <a:gdLst>
                <a:gd name="T0" fmla="*/ 88 w 333"/>
                <a:gd name="T1" fmla="*/ 45 h 305"/>
                <a:gd name="T2" fmla="*/ 84 w 333"/>
                <a:gd name="T3" fmla="*/ 43 h 305"/>
                <a:gd name="T4" fmla="*/ 87 w 333"/>
                <a:gd name="T5" fmla="*/ 40 h 305"/>
                <a:gd name="T6" fmla="*/ 84 w 333"/>
                <a:gd name="T7" fmla="*/ 37 h 305"/>
                <a:gd name="T8" fmla="*/ 81 w 333"/>
                <a:gd name="T9" fmla="*/ 33 h 305"/>
                <a:gd name="T10" fmla="*/ 78 w 333"/>
                <a:gd name="T11" fmla="*/ 30 h 305"/>
                <a:gd name="T12" fmla="*/ 80 w 333"/>
                <a:gd name="T13" fmla="*/ 27 h 305"/>
                <a:gd name="T14" fmla="*/ 85 w 333"/>
                <a:gd name="T15" fmla="*/ 27 h 305"/>
                <a:gd name="T16" fmla="*/ 84 w 333"/>
                <a:gd name="T17" fmla="*/ 24 h 305"/>
                <a:gd name="T18" fmla="*/ 87 w 333"/>
                <a:gd name="T19" fmla="*/ 22 h 305"/>
                <a:gd name="T20" fmla="*/ 95 w 333"/>
                <a:gd name="T21" fmla="*/ 21 h 305"/>
                <a:gd name="T22" fmla="*/ 103 w 333"/>
                <a:gd name="T23" fmla="*/ 18 h 305"/>
                <a:gd name="T24" fmla="*/ 107 w 333"/>
                <a:gd name="T25" fmla="*/ 10 h 305"/>
                <a:gd name="T26" fmla="*/ 102 w 333"/>
                <a:gd name="T27" fmla="*/ 8 h 305"/>
                <a:gd name="T28" fmla="*/ 95 w 333"/>
                <a:gd name="T29" fmla="*/ 6 h 305"/>
                <a:gd name="T30" fmla="*/ 85 w 333"/>
                <a:gd name="T31" fmla="*/ 3 h 305"/>
                <a:gd name="T32" fmla="*/ 78 w 333"/>
                <a:gd name="T33" fmla="*/ 3 h 305"/>
                <a:gd name="T34" fmla="*/ 71 w 333"/>
                <a:gd name="T35" fmla="*/ 1 h 305"/>
                <a:gd name="T36" fmla="*/ 66 w 333"/>
                <a:gd name="T37" fmla="*/ 1 h 305"/>
                <a:gd name="T38" fmla="*/ 62 w 333"/>
                <a:gd name="T39" fmla="*/ 3 h 305"/>
                <a:gd name="T40" fmla="*/ 53 w 333"/>
                <a:gd name="T41" fmla="*/ 4 h 305"/>
                <a:gd name="T42" fmla="*/ 49 w 333"/>
                <a:gd name="T43" fmla="*/ 6 h 305"/>
                <a:gd name="T44" fmla="*/ 46 w 333"/>
                <a:gd name="T45" fmla="*/ 8 h 305"/>
                <a:gd name="T46" fmla="*/ 42 w 333"/>
                <a:gd name="T47" fmla="*/ 9 h 305"/>
                <a:gd name="T48" fmla="*/ 35 w 333"/>
                <a:gd name="T49" fmla="*/ 11 h 305"/>
                <a:gd name="T50" fmla="*/ 24 w 333"/>
                <a:gd name="T51" fmla="*/ 10 h 305"/>
                <a:gd name="T52" fmla="*/ 19 w 333"/>
                <a:gd name="T53" fmla="*/ 14 h 305"/>
                <a:gd name="T54" fmla="*/ 11 w 333"/>
                <a:gd name="T55" fmla="*/ 14 h 305"/>
                <a:gd name="T56" fmla="*/ 8 w 333"/>
                <a:gd name="T57" fmla="*/ 14 h 305"/>
                <a:gd name="T58" fmla="*/ 10 w 333"/>
                <a:gd name="T59" fmla="*/ 16 h 305"/>
                <a:gd name="T60" fmla="*/ 6 w 333"/>
                <a:gd name="T61" fmla="*/ 18 h 305"/>
                <a:gd name="T62" fmla="*/ 4 w 333"/>
                <a:gd name="T63" fmla="*/ 25 h 305"/>
                <a:gd name="T64" fmla="*/ 1 w 333"/>
                <a:gd name="T65" fmla="*/ 25 h 305"/>
                <a:gd name="T66" fmla="*/ 2 w 333"/>
                <a:gd name="T67" fmla="*/ 29 h 305"/>
                <a:gd name="T68" fmla="*/ 10 w 333"/>
                <a:gd name="T69" fmla="*/ 29 h 305"/>
                <a:gd name="T70" fmla="*/ 15 w 333"/>
                <a:gd name="T71" fmla="*/ 29 h 305"/>
                <a:gd name="T72" fmla="*/ 20 w 333"/>
                <a:gd name="T73" fmla="*/ 30 h 305"/>
                <a:gd name="T74" fmla="*/ 31 w 333"/>
                <a:gd name="T75" fmla="*/ 33 h 305"/>
                <a:gd name="T76" fmla="*/ 33 w 333"/>
                <a:gd name="T77" fmla="*/ 36 h 305"/>
                <a:gd name="T78" fmla="*/ 34 w 333"/>
                <a:gd name="T79" fmla="*/ 40 h 305"/>
                <a:gd name="T80" fmla="*/ 31 w 333"/>
                <a:gd name="T81" fmla="*/ 42 h 305"/>
                <a:gd name="T82" fmla="*/ 26 w 333"/>
                <a:gd name="T83" fmla="*/ 43 h 305"/>
                <a:gd name="T84" fmla="*/ 23 w 333"/>
                <a:gd name="T85" fmla="*/ 46 h 305"/>
                <a:gd name="T86" fmla="*/ 23 w 333"/>
                <a:gd name="T87" fmla="*/ 47 h 305"/>
                <a:gd name="T88" fmla="*/ 30 w 333"/>
                <a:gd name="T89" fmla="*/ 49 h 305"/>
                <a:gd name="T90" fmla="*/ 38 w 333"/>
                <a:gd name="T91" fmla="*/ 50 h 305"/>
                <a:gd name="T92" fmla="*/ 43 w 333"/>
                <a:gd name="T93" fmla="*/ 49 h 305"/>
                <a:gd name="T94" fmla="*/ 48 w 333"/>
                <a:gd name="T95" fmla="*/ 50 h 305"/>
                <a:gd name="T96" fmla="*/ 59 w 333"/>
                <a:gd name="T97" fmla="*/ 51 h 305"/>
                <a:gd name="T98" fmla="*/ 66 w 333"/>
                <a:gd name="T99" fmla="*/ 55 h 305"/>
                <a:gd name="T100" fmla="*/ 70 w 333"/>
                <a:gd name="T101" fmla="*/ 52 h 305"/>
                <a:gd name="T102" fmla="*/ 74 w 333"/>
                <a:gd name="T103" fmla="*/ 50 h 305"/>
                <a:gd name="T104" fmla="*/ 82 w 333"/>
                <a:gd name="T105" fmla="*/ 49 h 305"/>
                <a:gd name="T106" fmla="*/ 85 w 333"/>
                <a:gd name="T107" fmla="*/ 47 h 305"/>
                <a:gd name="T108" fmla="*/ 88 w 333"/>
                <a:gd name="T109" fmla="*/ 45 h 3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3"/>
                <a:gd name="T166" fmla="*/ 0 h 305"/>
                <a:gd name="T167" fmla="*/ 333 w 333"/>
                <a:gd name="T168" fmla="*/ 305 h 3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3" h="305">
                  <a:moveTo>
                    <a:pt x="273" y="254"/>
                  </a:moveTo>
                  <a:cubicBezTo>
                    <a:pt x="266" y="253"/>
                    <a:pt x="263" y="250"/>
                    <a:pt x="259" y="244"/>
                  </a:cubicBezTo>
                  <a:cubicBezTo>
                    <a:pt x="262" y="237"/>
                    <a:pt x="263" y="231"/>
                    <a:pt x="267" y="224"/>
                  </a:cubicBezTo>
                  <a:cubicBezTo>
                    <a:pt x="268" y="216"/>
                    <a:pt x="269" y="213"/>
                    <a:pt x="262" y="209"/>
                  </a:cubicBezTo>
                  <a:cubicBezTo>
                    <a:pt x="258" y="197"/>
                    <a:pt x="256" y="197"/>
                    <a:pt x="250" y="188"/>
                  </a:cubicBezTo>
                  <a:cubicBezTo>
                    <a:pt x="249" y="179"/>
                    <a:pt x="248" y="176"/>
                    <a:pt x="241" y="170"/>
                  </a:cubicBezTo>
                  <a:cubicBezTo>
                    <a:pt x="239" y="157"/>
                    <a:pt x="238" y="160"/>
                    <a:pt x="247" y="151"/>
                  </a:cubicBezTo>
                  <a:cubicBezTo>
                    <a:pt x="255" y="157"/>
                    <a:pt x="257" y="159"/>
                    <a:pt x="264" y="151"/>
                  </a:cubicBezTo>
                  <a:cubicBezTo>
                    <a:pt x="265" y="145"/>
                    <a:pt x="265" y="141"/>
                    <a:pt x="262" y="136"/>
                  </a:cubicBezTo>
                  <a:cubicBezTo>
                    <a:pt x="260" y="128"/>
                    <a:pt x="259" y="125"/>
                    <a:pt x="268" y="124"/>
                  </a:cubicBezTo>
                  <a:cubicBezTo>
                    <a:pt x="280" y="132"/>
                    <a:pt x="282" y="120"/>
                    <a:pt x="294" y="118"/>
                  </a:cubicBezTo>
                  <a:cubicBezTo>
                    <a:pt x="305" y="113"/>
                    <a:pt x="306" y="102"/>
                    <a:pt x="318" y="100"/>
                  </a:cubicBezTo>
                  <a:cubicBezTo>
                    <a:pt x="329" y="92"/>
                    <a:pt x="316" y="70"/>
                    <a:pt x="330" y="58"/>
                  </a:cubicBezTo>
                  <a:cubicBezTo>
                    <a:pt x="333" y="45"/>
                    <a:pt x="327" y="44"/>
                    <a:pt x="315" y="43"/>
                  </a:cubicBezTo>
                  <a:cubicBezTo>
                    <a:pt x="304" y="32"/>
                    <a:pt x="317" y="31"/>
                    <a:pt x="294" y="34"/>
                  </a:cubicBezTo>
                  <a:cubicBezTo>
                    <a:pt x="285" y="40"/>
                    <a:pt x="274" y="24"/>
                    <a:pt x="264" y="20"/>
                  </a:cubicBezTo>
                  <a:cubicBezTo>
                    <a:pt x="258" y="17"/>
                    <a:pt x="250" y="18"/>
                    <a:pt x="243" y="17"/>
                  </a:cubicBezTo>
                  <a:cubicBezTo>
                    <a:pt x="234" y="10"/>
                    <a:pt x="231" y="7"/>
                    <a:pt x="220" y="5"/>
                  </a:cubicBezTo>
                  <a:cubicBezTo>
                    <a:pt x="213" y="2"/>
                    <a:pt x="209" y="0"/>
                    <a:pt x="205" y="8"/>
                  </a:cubicBezTo>
                  <a:cubicBezTo>
                    <a:pt x="208" y="18"/>
                    <a:pt x="202" y="16"/>
                    <a:pt x="193" y="17"/>
                  </a:cubicBezTo>
                  <a:cubicBezTo>
                    <a:pt x="184" y="20"/>
                    <a:pt x="175" y="21"/>
                    <a:pt x="165" y="22"/>
                  </a:cubicBezTo>
                  <a:cubicBezTo>
                    <a:pt x="159" y="25"/>
                    <a:pt x="157" y="29"/>
                    <a:pt x="151" y="32"/>
                  </a:cubicBezTo>
                  <a:cubicBezTo>
                    <a:pt x="147" y="39"/>
                    <a:pt x="148" y="42"/>
                    <a:pt x="142" y="47"/>
                  </a:cubicBezTo>
                  <a:cubicBezTo>
                    <a:pt x="141" y="59"/>
                    <a:pt x="140" y="54"/>
                    <a:pt x="130" y="52"/>
                  </a:cubicBezTo>
                  <a:cubicBezTo>
                    <a:pt x="114" y="53"/>
                    <a:pt x="121" y="55"/>
                    <a:pt x="109" y="61"/>
                  </a:cubicBezTo>
                  <a:cubicBezTo>
                    <a:pt x="98" y="59"/>
                    <a:pt x="76" y="55"/>
                    <a:pt x="76" y="55"/>
                  </a:cubicBezTo>
                  <a:cubicBezTo>
                    <a:pt x="67" y="57"/>
                    <a:pt x="64" y="72"/>
                    <a:pt x="58" y="80"/>
                  </a:cubicBezTo>
                  <a:cubicBezTo>
                    <a:pt x="49" y="79"/>
                    <a:pt x="42" y="82"/>
                    <a:pt x="36" y="76"/>
                  </a:cubicBezTo>
                  <a:cubicBezTo>
                    <a:pt x="33" y="76"/>
                    <a:pt x="28" y="74"/>
                    <a:pt x="27" y="77"/>
                  </a:cubicBezTo>
                  <a:cubicBezTo>
                    <a:pt x="25" y="81"/>
                    <a:pt x="30" y="85"/>
                    <a:pt x="31" y="89"/>
                  </a:cubicBezTo>
                  <a:cubicBezTo>
                    <a:pt x="32" y="100"/>
                    <a:pt x="27" y="94"/>
                    <a:pt x="19" y="100"/>
                  </a:cubicBezTo>
                  <a:cubicBezTo>
                    <a:pt x="16" y="108"/>
                    <a:pt x="13" y="130"/>
                    <a:pt x="10" y="139"/>
                  </a:cubicBezTo>
                  <a:cubicBezTo>
                    <a:pt x="7" y="138"/>
                    <a:pt x="4" y="135"/>
                    <a:pt x="1" y="137"/>
                  </a:cubicBezTo>
                  <a:cubicBezTo>
                    <a:pt x="0" y="137"/>
                    <a:pt x="7" y="160"/>
                    <a:pt x="7" y="161"/>
                  </a:cubicBezTo>
                  <a:cubicBezTo>
                    <a:pt x="15" y="161"/>
                    <a:pt x="23" y="163"/>
                    <a:pt x="31" y="164"/>
                  </a:cubicBezTo>
                  <a:cubicBezTo>
                    <a:pt x="37" y="165"/>
                    <a:pt x="41" y="166"/>
                    <a:pt x="46" y="167"/>
                  </a:cubicBezTo>
                  <a:cubicBezTo>
                    <a:pt x="52" y="169"/>
                    <a:pt x="64" y="170"/>
                    <a:pt x="64" y="170"/>
                  </a:cubicBezTo>
                  <a:cubicBezTo>
                    <a:pt x="81" y="180"/>
                    <a:pt x="71" y="183"/>
                    <a:pt x="97" y="185"/>
                  </a:cubicBezTo>
                  <a:cubicBezTo>
                    <a:pt x="102" y="192"/>
                    <a:pt x="101" y="200"/>
                    <a:pt x="102" y="206"/>
                  </a:cubicBezTo>
                  <a:cubicBezTo>
                    <a:pt x="103" y="212"/>
                    <a:pt x="107" y="219"/>
                    <a:pt x="106" y="223"/>
                  </a:cubicBezTo>
                  <a:cubicBezTo>
                    <a:pt x="102" y="234"/>
                    <a:pt x="108" y="232"/>
                    <a:pt x="96" y="233"/>
                  </a:cubicBezTo>
                  <a:cubicBezTo>
                    <a:pt x="78" y="238"/>
                    <a:pt x="90" y="240"/>
                    <a:pt x="79" y="242"/>
                  </a:cubicBezTo>
                  <a:cubicBezTo>
                    <a:pt x="69" y="250"/>
                    <a:pt x="66" y="249"/>
                    <a:pt x="72" y="260"/>
                  </a:cubicBezTo>
                  <a:cubicBezTo>
                    <a:pt x="72" y="262"/>
                    <a:pt x="72" y="264"/>
                    <a:pt x="73" y="265"/>
                  </a:cubicBezTo>
                  <a:cubicBezTo>
                    <a:pt x="76" y="267"/>
                    <a:pt x="90" y="273"/>
                    <a:pt x="93" y="274"/>
                  </a:cubicBezTo>
                  <a:cubicBezTo>
                    <a:pt x="106" y="278"/>
                    <a:pt x="104" y="280"/>
                    <a:pt x="118" y="281"/>
                  </a:cubicBezTo>
                  <a:cubicBezTo>
                    <a:pt x="126" y="279"/>
                    <a:pt x="126" y="275"/>
                    <a:pt x="133" y="272"/>
                  </a:cubicBezTo>
                  <a:cubicBezTo>
                    <a:pt x="152" y="275"/>
                    <a:pt x="139" y="276"/>
                    <a:pt x="150" y="283"/>
                  </a:cubicBezTo>
                  <a:cubicBezTo>
                    <a:pt x="158" y="288"/>
                    <a:pt x="173" y="285"/>
                    <a:pt x="183" y="287"/>
                  </a:cubicBezTo>
                  <a:cubicBezTo>
                    <a:pt x="193" y="292"/>
                    <a:pt x="192" y="300"/>
                    <a:pt x="201" y="305"/>
                  </a:cubicBezTo>
                  <a:cubicBezTo>
                    <a:pt x="208" y="300"/>
                    <a:pt x="207" y="294"/>
                    <a:pt x="216" y="292"/>
                  </a:cubicBezTo>
                  <a:cubicBezTo>
                    <a:pt x="221" y="290"/>
                    <a:pt x="224" y="286"/>
                    <a:pt x="229" y="284"/>
                  </a:cubicBezTo>
                  <a:cubicBezTo>
                    <a:pt x="235" y="276"/>
                    <a:pt x="246" y="276"/>
                    <a:pt x="255" y="274"/>
                  </a:cubicBezTo>
                  <a:cubicBezTo>
                    <a:pt x="256" y="267"/>
                    <a:pt x="258" y="266"/>
                    <a:pt x="264" y="263"/>
                  </a:cubicBezTo>
                  <a:cubicBezTo>
                    <a:pt x="267" y="259"/>
                    <a:pt x="270" y="257"/>
                    <a:pt x="273" y="254"/>
                  </a:cubicBezTo>
                  <a:close/>
                </a:path>
              </a:pathLst>
            </a:custGeom>
            <a:solidFill>
              <a:srgbClr val="CCFFCC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Freeform 73"/>
            <p:cNvSpPr>
              <a:spLocks noChangeArrowheads="1"/>
            </p:cNvSpPr>
            <p:nvPr/>
          </p:nvSpPr>
          <p:spPr bwMode="auto">
            <a:xfrm>
              <a:off x="1052" y="1578"/>
              <a:ext cx="192" cy="152"/>
            </a:xfrm>
            <a:custGeom>
              <a:avLst/>
              <a:gdLst>
                <a:gd name="T0" fmla="*/ 77 w 255"/>
                <a:gd name="T1" fmla="*/ 4 h 234"/>
                <a:gd name="T2" fmla="*/ 72 w 255"/>
                <a:gd name="T3" fmla="*/ 5 h 234"/>
                <a:gd name="T4" fmla="*/ 63 w 255"/>
                <a:gd name="T5" fmla="*/ 1 h 234"/>
                <a:gd name="T6" fmla="*/ 59 w 255"/>
                <a:gd name="T7" fmla="*/ 1 h 234"/>
                <a:gd name="T8" fmla="*/ 50 w 255"/>
                <a:gd name="T9" fmla="*/ 8 h 234"/>
                <a:gd name="T10" fmla="*/ 37 w 255"/>
                <a:gd name="T11" fmla="*/ 4 h 234"/>
                <a:gd name="T12" fmla="*/ 30 w 255"/>
                <a:gd name="T13" fmla="*/ 3 h 234"/>
                <a:gd name="T14" fmla="*/ 22 w 255"/>
                <a:gd name="T15" fmla="*/ 3 h 234"/>
                <a:gd name="T16" fmla="*/ 17 w 255"/>
                <a:gd name="T17" fmla="*/ 5 h 234"/>
                <a:gd name="T18" fmla="*/ 11 w 255"/>
                <a:gd name="T19" fmla="*/ 5 h 234"/>
                <a:gd name="T20" fmla="*/ 5 w 255"/>
                <a:gd name="T21" fmla="*/ 6 h 234"/>
                <a:gd name="T22" fmla="*/ 2 w 255"/>
                <a:gd name="T23" fmla="*/ 8 h 234"/>
                <a:gd name="T24" fmla="*/ 8 w 255"/>
                <a:gd name="T25" fmla="*/ 14 h 234"/>
                <a:gd name="T26" fmla="*/ 15 w 255"/>
                <a:gd name="T27" fmla="*/ 14 h 234"/>
                <a:gd name="T28" fmla="*/ 25 w 255"/>
                <a:gd name="T29" fmla="*/ 17 h 234"/>
                <a:gd name="T30" fmla="*/ 30 w 255"/>
                <a:gd name="T31" fmla="*/ 19 h 234"/>
                <a:gd name="T32" fmla="*/ 25 w 255"/>
                <a:gd name="T33" fmla="*/ 24 h 234"/>
                <a:gd name="T34" fmla="*/ 24 w 255"/>
                <a:gd name="T35" fmla="*/ 27 h 234"/>
                <a:gd name="T36" fmla="*/ 26 w 255"/>
                <a:gd name="T37" fmla="*/ 30 h 234"/>
                <a:gd name="T38" fmla="*/ 26 w 255"/>
                <a:gd name="T39" fmla="*/ 36 h 234"/>
                <a:gd name="T40" fmla="*/ 35 w 255"/>
                <a:gd name="T41" fmla="*/ 36 h 234"/>
                <a:gd name="T42" fmla="*/ 46 w 255"/>
                <a:gd name="T43" fmla="*/ 39 h 234"/>
                <a:gd name="T44" fmla="*/ 53 w 255"/>
                <a:gd name="T45" fmla="*/ 42 h 234"/>
                <a:gd name="T46" fmla="*/ 59 w 255"/>
                <a:gd name="T47" fmla="*/ 40 h 234"/>
                <a:gd name="T48" fmla="*/ 63 w 255"/>
                <a:gd name="T49" fmla="*/ 37 h 234"/>
                <a:gd name="T50" fmla="*/ 61 w 255"/>
                <a:gd name="T51" fmla="*/ 28 h 234"/>
                <a:gd name="T52" fmla="*/ 63 w 255"/>
                <a:gd name="T53" fmla="*/ 21 h 234"/>
                <a:gd name="T54" fmla="*/ 70 w 255"/>
                <a:gd name="T55" fmla="*/ 17 h 234"/>
                <a:gd name="T56" fmla="*/ 76 w 255"/>
                <a:gd name="T57" fmla="*/ 14 h 234"/>
                <a:gd name="T58" fmla="*/ 79 w 255"/>
                <a:gd name="T59" fmla="*/ 13 h 234"/>
                <a:gd name="T60" fmla="*/ 82 w 255"/>
                <a:gd name="T61" fmla="*/ 8 h 234"/>
                <a:gd name="T62" fmla="*/ 80 w 255"/>
                <a:gd name="T63" fmla="*/ 3 h 234"/>
                <a:gd name="T64" fmla="*/ 72 w 255"/>
                <a:gd name="T65" fmla="*/ 4 h 234"/>
                <a:gd name="T66" fmla="*/ 67 w 255"/>
                <a:gd name="T67" fmla="*/ 4 h 2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34"/>
                <a:gd name="T104" fmla="*/ 255 w 255"/>
                <a:gd name="T105" fmla="*/ 234 h 2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34">
                  <a:moveTo>
                    <a:pt x="240" y="22"/>
                  </a:moveTo>
                  <a:cubicBezTo>
                    <a:pt x="235" y="25"/>
                    <a:pt x="232" y="27"/>
                    <a:pt x="226" y="28"/>
                  </a:cubicBezTo>
                  <a:cubicBezTo>
                    <a:pt x="203" y="40"/>
                    <a:pt x="216" y="6"/>
                    <a:pt x="198" y="3"/>
                  </a:cubicBezTo>
                  <a:cubicBezTo>
                    <a:pt x="191" y="0"/>
                    <a:pt x="190" y="1"/>
                    <a:pt x="186" y="7"/>
                  </a:cubicBezTo>
                  <a:cubicBezTo>
                    <a:pt x="183" y="26"/>
                    <a:pt x="170" y="34"/>
                    <a:pt x="154" y="43"/>
                  </a:cubicBezTo>
                  <a:cubicBezTo>
                    <a:pt x="136" y="42"/>
                    <a:pt x="131" y="29"/>
                    <a:pt x="114" y="22"/>
                  </a:cubicBezTo>
                  <a:cubicBezTo>
                    <a:pt x="108" y="20"/>
                    <a:pt x="100" y="19"/>
                    <a:pt x="94" y="18"/>
                  </a:cubicBezTo>
                  <a:cubicBezTo>
                    <a:pt x="86" y="14"/>
                    <a:pt x="76" y="18"/>
                    <a:pt x="67" y="19"/>
                  </a:cubicBezTo>
                  <a:cubicBezTo>
                    <a:pt x="59" y="22"/>
                    <a:pt x="58" y="27"/>
                    <a:pt x="51" y="30"/>
                  </a:cubicBezTo>
                  <a:cubicBezTo>
                    <a:pt x="44" y="27"/>
                    <a:pt x="40" y="27"/>
                    <a:pt x="33" y="28"/>
                  </a:cubicBezTo>
                  <a:cubicBezTo>
                    <a:pt x="27" y="30"/>
                    <a:pt x="22" y="33"/>
                    <a:pt x="16" y="34"/>
                  </a:cubicBezTo>
                  <a:cubicBezTo>
                    <a:pt x="10" y="37"/>
                    <a:pt x="7" y="40"/>
                    <a:pt x="4" y="45"/>
                  </a:cubicBezTo>
                  <a:cubicBezTo>
                    <a:pt x="2" y="63"/>
                    <a:pt x="0" y="72"/>
                    <a:pt x="22" y="76"/>
                  </a:cubicBezTo>
                  <a:cubicBezTo>
                    <a:pt x="31" y="82"/>
                    <a:pt x="32" y="81"/>
                    <a:pt x="45" y="82"/>
                  </a:cubicBezTo>
                  <a:cubicBezTo>
                    <a:pt x="60" y="93"/>
                    <a:pt x="55" y="93"/>
                    <a:pt x="78" y="94"/>
                  </a:cubicBezTo>
                  <a:cubicBezTo>
                    <a:pt x="85" y="98"/>
                    <a:pt x="89" y="101"/>
                    <a:pt x="93" y="108"/>
                  </a:cubicBezTo>
                  <a:cubicBezTo>
                    <a:pt x="89" y="117"/>
                    <a:pt x="83" y="126"/>
                    <a:pt x="79" y="135"/>
                  </a:cubicBezTo>
                  <a:cubicBezTo>
                    <a:pt x="78" y="140"/>
                    <a:pt x="76" y="145"/>
                    <a:pt x="75" y="150"/>
                  </a:cubicBezTo>
                  <a:cubicBezTo>
                    <a:pt x="78" y="157"/>
                    <a:pt x="76" y="163"/>
                    <a:pt x="82" y="168"/>
                  </a:cubicBezTo>
                  <a:cubicBezTo>
                    <a:pt x="84" y="178"/>
                    <a:pt x="85" y="189"/>
                    <a:pt x="84" y="199"/>
                  </a:cubicBezTo>
                  <a:cubicBezTo>
                    <a:pt x="91" y="204"/>
                    <a:pt x="100" y="204"/>
                    <a:pt x="108" y="205"/>
                  </a:cubicBezTo>
                  <a:cubicBezTo>
                    <a:pt x="117" y="219"/>
                    <a:pt x="127" y="219"/>
                    <a:pt x="144" y="220"/>
                  </a:cubicBezTo>
                  <a:cubicBezTo>
                    <a:pt x="152" y="224"/>
                    <a:pt x="158" y="228"/>
                    <a:pt x="166" y="234"/>
                  </a:cubicBezTo>
                  <a:cubicBezTo>
                    <a:pt x="176" y="232"/>
                    <a:pt x="181" y="234"/>
                    <a:pt x="186" y="226"/>
                  </a:cubicBezTo>
                  <a:cubicBezTo>
                    <a:pt x="187" y="219"/>
                    <a:pt x="191" y="216"/>
                    <a:pt x="195" y="210"/>
                  </a:cubicBezTo>
                  <a:cubicBezTo>
                    <a:pt x="198" y="194"/>
                    <a:pt x="200" y="170"/>
                    <a:pt x="189" y="156"/>
                  </a:cubicBezTo>
                  <a:cubicBezTo>
                    <a:pt x="191" y="144"/>
                    <a:pt x="188" y="133"/>
                    <a:pt x="195" y="121"/>
                  </a:cubicBezTo>
                  <a:cubicBezTo>
                    <a:pt x="196" y="115"/>
                    <a:pt x="211" y="98"/>
                    <a:pt x="219" y="96"/>
                  </a:cubicBezTo>
                  <a:cubicBezTo>
                    <a:pt x="225" y="91"/>
                    <a:pt x="232" y="87"/>
                    <a:pt x="237" y="81"/>
                  </a:cubicBezTo>
                  <a:cubicBezTo>
                    <a:pt x="240" y="78"/>
                    <a:pt x="244" y="72"/>
                    <a:pt x="244" y="72"/>
                  </a:cubicBezTo>
                  <a:cubicBezTo>
                    <a:pt x="246" y="59"/>
                    <a:pt x="248" y="55"/>
                    <a:pt x="255" y="45"/>
                  </a:cubicBezTo>
                  <a:cubicBezTo>
                    <a:pt x="253" y="34"/>
                    <a:pt x="250" y="29"/>
                    <a:pt x="249" y="19"/>
                  </a:cubicBezTo>
                  <a:cubicBezTo>
                    <a:pt x="240" y="21"/>
                    <a:pt x="232" y="23"/>
                    <a:pt x="223" y="25"/>
                  </a:cubicBezTo>
                  <a:cubicBezTo>
                    <a:pt x="217" y="28"/>
                    <a:pt x="214" y="26"/>
                    <a:pt x="208" y="24"/>
                  </a:cubicBezTo>
                </a:path>
              </a:pathLst>
            </a:custGeom>
            <a:solidFill>
              <a:srgbClr val="FF0000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Freeform 74"/>
            <p:cNvSpPr>
              <a:spLocks noChangeArrowheads="1"/>
            </p:cNvSpPr>
            <p:nvPr/>
          </p:nvSpPr>
          <p:spPr bwMode="auto">
            <a:xfrm>
              <a:off x="1222" y="1743"/>
              <a:ext cx="131" cy="148"/>
            </a:xfrm>
            <a:custGeom>
              <a:avLst/>
              <a:gdLst>
                <a:gd name="T0" fmla="*/ 14 w 176"/>
                <a:gd name="T1" fmla="*/ 1 h 227"/>
                <a:gd name="T2" fmla="*/ 6 w 176"/>
                <a:gd name="T3" fmla="*/ 0 h 227"/>
                <a:gd name="T4" fmla="*/ 7 w 176"/>
                <a:gd name="T5" fmla="*/ 5 h 227"/>
                <a:gd name="T6" fmla="*/ 11 w 176"/>
                <a:gd name="T7" fmla="*/ 7 h 227"/>
                <a:gd name="T8" fmla="*/ 19 w 176"/>
                <a:gd name="T9" fmla="*/ 5 h 227"/>
                <a:gd name="T10" fmla="*/ 23 w 176"/>
                <a:gd name="T11" fmla="*/ 5 h 227"/>
                <a:gd name="T12" fmla="*/ 21 w 176"/>
                <a:gd name="T13" fmla="*/ 12 h 227"/>
                <a:gd name="T14" fmla="*/ 21 w 176"/>
                <a:gd name="T15" fmla="*/ 16 h 227"/>
                <a:gd name="T16" fmla="*/ 19 w 176"/>
                <a:gd name="T17" fmla="*/ 20 h 227"/>
                <a:gd name="T18" fmla="*/ 17 w 176"/>
                <a:gd name="T19" fmla="*/ 23 h 227"/>
                <a:gd name="T20" fmla="*/ 14 w 176"/>
                <a:gd name="T21" fmla="*/ 25 h 227"/>
                <a:gd name="T22" fmla="*/ 10 w 176"/>
                <a:gd name="T23" fmla="*/ 27 h 227"/>
                <a:gd name="T24" fmla="*/ 8 w 176"/>
                <a:gd name="T25" fmla="*/ 35 h 227"/>
                <a:gd name="T26" fmla="*/ 10 w 176"/>
                <a:gd name="T27" fmla="*/ 38 h 227"/>
                <a:gd name="T28" fmla="*/ 22 w 176"/>
                <a:gd name="T29" fmla="*/ 40 h 227"/>
                <a:gd name="T30" fmla="*/ 36 w 176"/>
                <a:gd name="T31" fmla="*/ 36 h 227"/>
                <a:gd name="T32" fmla="*/ 40 w 176"/>
                <a:gd name="T33" fmla="*/ 37 h 227"/>
                <a:gd name="T34" fmla="*/ 46 w 176"/>
                <a:gd name="T35" fmla="*/ 41 h 227"/>
                <a:gd name="T36" fmla="*/ 49 w 176"/>
                <a:gd name="T37" fmla="*/ 37 h 227"/>
                <a:gd name="T38" fmla="*/ 47 w 176"/>
                <a:gd name="T39" fmla="*/ 29 h 227"/>
                <a:gd name="T40" fmla="*/ 51 w 176"/>
                <a:gd name="T41" fmla="*/ 23 h 227"/>
                <a:gd name="T42" fmla="*/ 49 w 176"/>
                <a:gd name="T43" fmla="*/ 14 h 227"/>
                <a:gd name="T44" fmla="*/ 54 w 176"/>
                <a:gd name="T45" fmla="*/ 8 h 227"/>
                <a:gd name="T46" fmla="*/ 49 w 176"/>
                <a:gd name="T47" fmla="*/ 5 h 227"/>
                <a:gd name="T48" fmla="*/ 33 w 176"/>
                <a:gd name="T49" fmla="*/ 2 h 227"/>
                <a:gd name="T50" fmla="*/ 28 w 176"/>
                <a:gd name="T51" fmla="*/ 2 h 227"/>
                <a:gd name="T52" fmla="*/ 20 w 176"/>
                <a:gd name="T53" fmla="*/ 4 h 227"/>
                <a:gd name="T54" fmla="*/ 10 w 176"/>
                <a:gd name="T55" fmla="*/ 1 h 227"/>
                <a:gd name="T56" fmla="*/ 14 w 176"/>
                <a:gd name="T57" fmla="*/ 1 h 2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6"/>
                <a:gd name="T88" fmla="*/ 0 h 227"/>
                <a:gd name="T89" fmla="*/ 176 w 176"/>
                <a:gd name="T90" fmla="*/ 227 h 2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6" h="227">
                  <a:moveTo>
                    <a:pt x="47" y="7"/>
                  </a:moveTo>
                  <a:cubicBezTo>
                    <a:pt x="35" y="13"/>
                    <a:pt x="27" y="9"/>
                    <a:pt x="20" y="0"/>
                  </a:cubicBezTo>
                  <a:cubicBezTo>
                    <a:pt x="0" y="2"/>
                    <a:pt x="21" y="14"/>
                    <a:pt x="26" y="25"/>
                  </a:cubicBezTo>
                  <a:cubicBezTo>
                    <a:pt x="27" y="32"/>
                    <a:pt x="30" y="33"/>
                    <a:pt x="36" y="36"/>
                  </a:cubicBezTo>
                  <a:cubicBezTo>
                    <a:pt x="51" y="34"/>
                    <a:pt x="51" y="32"/>
                    <a:pt x="62" y="30"/>
                  </a:cubicBezTo>
                  <a:cubicBezTo>
                    <a:pt x="67" y="26"/>
                    <a:pt x="69" y="27"/>
                    <a:pt x="75" y="30"/>
                  </a:cubicBezTo>
                  <a:cubicBezTo>
                    <a:pt x="82" y="44"/>
                    <a:pt x="75" y="55"/>
                    <a:pt x="69" y="67"/>
                  </a:cubicBezTo>
                  <a:cubicBezTo>
                    <a:pt x="68" y="74"/>
                    <a:pt x="64" y="81"/>
                    <a:pt x="68" y="88"/>
                  </a:cubicBezTo>
                  <a:cubicBezTo>
                    <a:pt x="69" y="98"/>
                    <a:pt x="70" y="106"/>
                    <a:pt x="62" y="112"/>
                  </a:cubicBezTo>
                  <a:cubicBezTo>
                    <a:pt x="59" y="117"/>
                    <a:pt x="59" y="126"/>
                    <a:pt x="56" y="129"/>
                  </a:cubicBezTo>
                  <a:cubicBezTo>
                    <a:pt x="54" y="132"/>
                    <a:pt x="47" y="136"/>
                    <a:pt x="47" y="136"/>
                  </a:cubicBezTo>
                  <a:cubicBezTo>
                    <a:pt x="44" y="141"/>
                    <a:pt x="37" y="150"/>
                    <a:pt x="33" y="154"/>
                  </a:cubicBezTo>
                  <a:cubicBezTo>
                    <a:pt x="31" y="166"/>
                    <a:pt x="30" y="178"/>
                    <a:pt x="27" y="190"/>
                  </a:cubicBezTo>
                  <a:cubicBezTo>
                    <a:pt x="38" y="194"/>
                    <a:pt x="35" y="197"/>
                    <a:pt x="33" y="210"/>
                  </a:cubicBezTo>
                  <a:cubicBezTo>
                    <a:pt x="45" y="212"/>
                    <a:pt x="58" y="218"/>
                    <a:pt x="71" y="220"/>
                  </a:cubicBezTo>
                  <a:cubicBezTo>
                    <a:pt x="81" y="227"/>
                    <a:pt x="107" y="205"/>
                    <a:pt x="116" y="198"/>
                  </a:cubicBezTo>
                  <a:cubicBezTo>
                    <a:pt x="122" y="201"/>
                    <a:pt x="127" y="201"/>
                    <a:pt x="132" y="205"/>
                  </a:cubicBezTo>
                  <a:cubicBezTo>
                    <a:pt x="137" y="214"/>
                    <a:pt x="140" y="220"/>
                    <a:pt x="150" y="225"/>
                  </a:cubicBezTo>
                  <a:cubicBezTo>
                    <a:pt x="154" y="218"/>
                    <a:pt x="155" y="211"/>
                    <a:pt x="158" y="204"/>
                  </a:cubicBezTo>
                  <a:cubicBezTo>
                    <a:pt x="156" y="188"/>
                    <a:pt x="154" y="174"/>
                    <a:pt x="153" y="157"/>
                  </a:cubicBezTo>
                  <a:cubicBezTo>
                    <a:pt x="158" y="147"/>
                    <a:pt x="161" y="137"/>
                    <a:pt x="167" y="127"/>
                  </a:cubicBezTo>
                  <a:cubicBezTo>
                    <a:pt x="169" y="112"/>
                    <a:pt x="171" y="91"/>
                    <a:pt x="161" y="78"/>
                  </a:cubicBezTo>
                  <a:cubicBezTo>
                    <a:pt x="162" y="60"/>
                    <a:pt x="169" y="57"/>
                    <a:pt x="176" y="42"/>
                  </a:cubicBezTo>
                  <a:cubicBezTo>
                    <a:pt x="173" y="35"/>
                    <a:pt x="168" y="28"/>
                    <a:pt x="161" y="24"/>
                  </a:cubicBezTo>
                  <a:cubicBezTo>
                    <a:pt x="157" y="15"/>
                    <a:pt x="117" y="9"/>
                    <a:pt x="110" y="9"/>
                  </a:cubicBezTo>
                  <a:cubicBezTo>
                    <a:pt x="103" y="6"/>
                    <a:pt x="98" y="12"/>
                    <a:pt x="90" y="13"/>
                  </a:cubicBezTo>
                  <a:cubicBezTo>
                    <a:pt x="71" y="10"/>
                    <a:pt x="81" y="12"/>
                    <a:pt x="66" y="21"/>
                  </a:cubicBezTo>
                  <a:cubicBezTo>
                    <a:pt x="61" y="19"/>
                    <a:pt x="36" y="8"/>
                    <a:pt x="33" y="6"/>
                  </a:cubicBezTo>
                  <a:cubicBezTo>
                    <a:pt x="32" y="5"/>
                    <a:pt x="54" y="17"/>
                    <a:pt x="47" y="7"/>
                  </a:cubicBezTo>
                  <a:close/>
                </a:path>
              </a:pathLst>
            </a:custGeom>
            <a:solidFill>
              <a:srgbClr val="66FF99"/>
            </a:solidFill>
            <a:ln w="6480">
              <a:solidFill>
                <a:srgbClr val="00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Freeform 75"/>
            <p:cNvSpPr>
              <a:spLocks noChangeArrowheads="1"/>
            </p:cNvSpPr>
            <p:nvPr/>
          </p:nvSpPr>
          <p:spPr bwMode="auto">
            <a:xfrm>
              <a:off x="867" y="1342"/>
              <a:ext cx="694" cy="569"/>
            </a:xfrm>
            <a:custGeom>
              <a:avLst/>
              <a:gdLst>
                <a:gd name="T0" fmla="*/ 225 w 856"/>
                <a:gd name="T1" fmla="*/ 9 h 861"/>
                <a:gd name="T2" fmla="*/ 212 w 856"/>
                <a:gd name="T3" fmla="*/ 5 h 861"/>
                <a:gd name="T4" fmla="*/ 186 w 856"/>
                <a:gd name="T5" fmla="*/ 3 h 861"/>
                <a:gd name="T6" fmla="*/ 179 w 856"/>
                <a:gd name="T7" fmla="*/ 6 h 861"/>
                <a:gd name="T8" fmla="*/ 155 w 856"/>
                <a:gd name="T9" fmla="*/ 11 h 861"/>
                <a:gd name="T10" fmla="*/ 115 w 856"/>
                <a:gd name="T11" fmla="*/ 13 h 861"/>
                <a:gd name="T12" fmla="*/ 88 w 856"/>
                <a:gd name="T13" fmla="*/ 11 h 861"/>
                <a:gd name="T14" fmla="*/ 69 w 856"/>
                <a:gd name="T15" fmla="*/ 14 h 861"/>
                <a:gd name="T16" fmla="*/ 47 w 856"/>
                <a:gd name="T17" fmla="*/ 20 h 861"/>
                <a:gd name="T18" fmla="*/ 32 w 856"/>
                <a:gd name="T19" fmla="*/ 26 h 861"/>
                <a:gd name="T20" fmla="*/ 15 w 856"/>
                <a:gd name="T21" fmla="*/ 28 h 861"/>
                <a:gd name="T22" fmla="*/ 12 w 856"/>
                <a:gd name="T23" fmla="*/ 38 h 861"/>
                <a:gd name="T24" fmla="*/ 2 w 856"/>
                <a:gd name="T25" fmla="*/ 46 h 861"/>
                <a:gd name="T26" fmla="*/ 15 w 856"/>
                <a:gd name="T27" fmla="*/ 57 h 861"/>
                <a:gd name="T28" fmla="*/ 26 w 856"/>
                <a:gd name="T29" fmla="*/ 63 h 861"/>
                <a:gd name="T30" fmla="*/ 38 w 856"/>
                <a:gd name="T31" fmla="*/ 59 h 861"/>
                <a:gd name="T32" fmla="*/ 51 w 856"/>
                <a:gd name="T33" fmla="*/ 61 h 861"/>
                <a:gd name="T34" fmla="*/ 68 w 856"/>
                <a:gd name="T35" fmla="*/ 64 h 861"/>
                <a:gd name="T36" fmla="*/ 79 w 856"/>
                <a:gd name="T37" fmla="*/ 78 h 861"/>
                <a:gd name="T38" fmla="*/ 69 w 856"/>
                <a:gd name="T39" fmla="*/ 81 h 861"/>
                <a:gd name="T40" fmla="*/ 65 w 856"/>
                <a:gd name="T41" fmla="*/ 93 h 861"/>
                <a:gd name="T42" fmla="*/ 65 w 856"/>
                <a:gd name="T43" fmla="*/ 105 h 861"/>
                <a:gd name="T44" fmla="*/ 63 w 856"/>
                <a:gd name="T45" fmla="*/ 112 h 861"/>
                <a:gd name="T46" fmla="*/ 57 w 856"/>
                <a:gd name="T47" fmla="*/ 118 h 861"/>
                <a:gd name="T48" fmla="*/ 55 w 856"/>
                <a:gd name="T49" fmla="*/ 130 h 861"/>
                <a:gd name="T50" fmla="*/ 49 w 856"/>
                <a:gd name="T51" fmla="*/ 135 h 861"/>
                <a:gd name="T52" fmla="*/ 75 w 856"/>
                <a:gd name="T53" fmla="*/ 137 h 861"/>
                <a:gd name="T54" fmla="*/ 86 w 856"/>
                <a:gd name="T55" fmla="*/ 139 h 861"/>
                <a:gd name="T56" fmla="*/ 90 w 856"/>
                <a:gd name="T57" fmla="*/ 144 h 861"/>
                <a:gd name="T58" fmla="*/ 80 w 856"/>
                <a:gd name="T59" fmla="*/ 153 h 861"/>
                <a:gd name="T60" fmla="*/ 84 w 856"/>
                <a:gd name="T61" fmla="*/ 157 h 861"/>
                <a:gd name="T62" fmla="*/ 105 w 856"/>
                <a:gd name="T63" fmla="*/ 157 h 861"/>
                <a:gd name="T64" fmla="*/ 122 w 856"/>
                <a:gd name="T65" fmla="*/ 161 h 861"/>
                <a:gd name="T66" fmla="*/ 134 w 856"/>
                <a:gd name="T67" fmla="*/ 161 h 861"/>
                <a:gd name="T68" fmla="*/ 151 w 856"/>
                <a:gd name="T69" fmla="*/ 157 h 861"/>
                <a:gd name="T70" fmla="*/ 165 w 856"/>
                <a:gd name="T71" fmla="*/ 150 h 861"/>
                <a:gd name="T72" fmla="*/ 188 w 856"/>
                <a:gd name="T73" fmla="*/ 150 h 861"/>
                <a:gd name="T74" fmla="*/ 204 w 856"/>
                <a:gd name="T75" fmla="*/ 155 h 861"/>
                <a:gd name="T76" fmla="*/ 228 w 856"/>
                <a:gd name="T77" fmla="*/ 155 h 861"/>
                <a:gd name="T78" fmla="*/ 250 w 856"/>
                <a:gd name="T79" fmla="*/ 158 h 861"/>
                <a:gd name="T80" fmla="*/ 262 w 856"/>
                <a:gd name="T81" fmla="*/ 151 h 861"/>
                <a:gd name="T82" fmla="*/ 285 w 856"/>
                <a:gd name="T83" fmla="*/ 155 h 861"/>
                <a:gd name="T84" fmla="*/ 326 w 856"/>
                <a:gd name="T85" fmla="*/ 151 h 861"/>
                <a:gd name="T86" fmla="*/ 334 w 856"/>
                <a:gd name="T87" fmla="*/ 153 h 861"/>
                <a:gd name="T88" fmla="*/ 357 w 856"/>
                <a:gd name="T89" fmla="*/ 152 h 861"/>
                <a:gd name="T90" fmla="*/ 365 w 856"/>
                <a:gd name="T91" fmla="*/ 150 h 861"/>
                <a:gd name="T92" fmla="*/ 369 w 856"/>
                <a:gd name="T93" fmla="*/ 139 h 861"/>
                <a:gd name="T94" fmla="*/ 362 w 856"/>
                <a:gd name="T95" fmla="*/ 135 h 861"/>
                <a:gd name="T96" fmla="*/ 362 w 856"/>
                <a:gd name="T97" fmla="*/ 118 h 861"/>
                <a:gd name="T98" fmla="*/ 364 w 856"/>
                <a:gd name="T99" fmla="*/ 107 h 861"/>
                <a:gd name="T100" fmla="*/ 345 w 856"/>
                <a:gd name="T101" fmla="*/ 95 h 861"/>
                <a:gd name="T102" fmla="*/ 334 w 856"/>
                <a:gd name="T103" fmla="*/ 87 h 861"/>
                <a:gd name="T104" fmla="*/ 315 w 856"/>
                <a:gd name="T105" fmla="*/ 89 h 861"/>
                <a:gd name="T106" fmla="*/ 306 w 856"/>
                <a:gd name="T107" fmla="*/ 75 h 861"/>
                <a:gd name="T108" fmla="*/ 299 w 856"/>
                <a:gd name="T109" fmla="*/ 69 h 861"/>
                <a:gd name="T110" fmla="*/ 298 w 856"/>
                <a:gd name="T111" fmla="*/ 59 h 861"/>
                <a:gd name="T112" fmla="*/ 297 w 856"/>
                <a:gd name="T113" fmla="*/ 49 h 861"/>
                <a:gd name="T114" fmla="*/ 291 w 856"/>
                <a:gd name="T115" fmla="*/ 36 h 861"/>
                <a:gd name="T116" fmla="*/ 280 w 856"/>
                <a:gd name="T117" fmla="*/ 28 h 861"/>
                <a:gd name="T118" fmla="*/ 262 w 856"/>
                <a:gd name="T119" fmla="*/ 25 h 861"/>
                <a:gd name="T120" fmla="*/ 252 w 856"/>
                <a:gd name="T121" fmla="*/ 15 h 861"/>
                <a:gd name="T122" fmla="*/ 243 w 856"/>
                <a:gd name="T123" fmla="*/ 13 h 861"/>
                <a:gd name="T124" fmla="*/ 231 w 856"/>
                <a:gd name="T125" fmla="*/ 10 h 8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6"/>
                <a:gd name="T190" fmla="*/ 0 h 861"/>
                <a:gd name="T191" fmla="*/ 856 w 856"/>
                <a:gd name="T192" fmla="*/ 861 h 8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6" h="861">
                  <a:moveTo>
                    <a:pt x="527" y="53"/>
                  </a:moveTo>
                  <a:cubicBezTo>
                    <a:pt x="524" y="46"/>
                    <a:pt x="520" y="48"/>
                    <a:pt x="520" y="48"/>
                  </a:cubicBezTo>
                  <a:cubicBezTo>
                    <a:pt x="509" y="50"/>
                    <a:pt x="511" y="19"/>
                    <a:pt x="505" y="28"/>
                  </a:cubicBezTo>
                  <a:cubicBezTo>
                    <a:pt x="504" y="32"/>
                    <a:pt x="493" y="18"/>
                    <a:pt x="491" y="23"/>
                  </a:cubicBezTo>
                  <a:cubicBezTo>
                    <a:pt x="490" y="26"/>
                    <a:pt x="469" y="5"/>
                    <a:pt x="464" y="6"/>
                  </a:cubicBezTo>
                  <a:cubicBezTo>
                    <a:pt x="452" y="0"/>
                    <a:pt x="439" y="14"/>
                    <a:pt x="431" y="14"/>
                  </a:cubicBezTo>
                  <a:cubicBezTo>
                    <a:pt x="423" y="14"/>
                    <a:pt x="416" y="0"/>
                    <a:pt x="413" y="3"/>
                  </a:cubicBezTo>
                  <a:cubicBezTo>
                    <a:pt x="394" y="1"/>
                    <a:pt x="429" y="22"/>
                    <a:pt x="413" y="30"/>
                  </a:cubicBezTo>
                  <a:cubicBezTo>
                    <a:pt x="408" y="37"/>
                    <a:pt x="397" y="46"/>
                    <a:pt x="391" y="51"/>
                  </a:cubicBezTo>
                  <a:cubicBezTo>
                    <a:pt x="388" y="60"/>
                    <a:pt x="369" y="54"/>
                    <a:pt x="358" y="57"/>
                  </a:cubicBezTo>
                  <a:cubicBezTo>
                    <a:pt x="338" y="56"/>
                    <a:pt x="341" y="76"/>
                    <a:pt x="322" y="69"/>
                  </a:cubicBezTo>
                  <a:cubicBezTo>
                    <a:pt x="292" y="125"/>
                    <a:pt x="284" y="79"/>
                    <a:pt x="266" y="68"/>
                  </a:cubicBezTo>
                  <a:cubicBezTo>
                    <a:pt x="251" y="69"/>
                    <a:pt x="231" y="72"/>
                    <a:pt x="215" y="74"/>
                  </a:cubicBezTo>
                  <a:cubicBezTo>
                    <a:pt x="201" y="76"/>
                    <a:pt x="213" y="48"/>
                    <a:pt x="203" y="54"/>
                  </a:cubicBezTo>
                  <a:cubicBezTo>
                    <a:pt x="197" y="63"/>
                    <a:pt x="185" y="48"/>
                    <a:pt x="179" y="54"/>
                  </a:cubicBezTo>
                  <a:cubicBezTo>
                    <a:pt x="176" y="62"/>
                    <a:pt x="164" y="57"/>
                    <a:pt x="160" y="74"/>
                  </a:cubicBezTo>
                  <a:cubicBezTo>
                    <a:pt x="159" y="77"/>
                    <a:pt x="148" y="75"/>
                    <a:pt x="136" y="75"/>
                  </a:cubicBezTo>
                  <a:cubicBezTo>
                    <a:pt x="111" y="89"/>
                    <a:pt x="134" y="117"/>
                    <a:pt x="110" y="105"/>
                  </a:cubicBezTo>
                  <a:cubicBezTo>
                    <a:pt x="99" y="110"/>
                    <a:pt x="91" y="114"/>
                    <a:pt x="82" y="122"/>
                  </a:cubicBezTo>
                  <a:cubicBezTo>
                    <a:pt x="76" y="128"/>
                    <a:pt x="77" y="135"/>
                    <a:pt x="73" y="140"/>
                  </a:cubicBezTo>
                  <a:cubicBezTo>
                    <a:pt x="69" y="145"/>
                    <a:pt x="62" y="152"/>
                    <a:pt x="56" y="153"/>
                  </a:cubicBezTo>
                  <a:cubicBezTo>
                    <a:pt x="50" y="154"/>
                    <a:pt x="49" y="144"/>
                    <a:pt x="37" y="147"/>
                  </a:cubicBezTo>
                  <a:cubicBezTo>
                    <a:pt x="28" y="151"/>
                    <a:pt x="38" y="161"/>
                    <a:pt x="37" y="169"/>
                  </a:cubicBezTo>
                  <a:cubicBezTo>
                    <a:pt x="36" y="177"/>
                    <a:pt x="31" y="187"/>
                    <a:pt x="28" y="196"/>
                  </a:cubicBezTo>
                  <a:cubicBezTo>
                    <a:pt x="16" y="202"/>
                    <a:pt x="23" y="218"/>
                    <a:pt x="19" y="226"/>
                  </a:cubicBezTo>
                  <a:cubicBezTo>
                    <a:pt x="15" y="234"/>
                    <a:pt x="0" y="236"/>
                    <a:pt x="2" y="244"/>
                  </a:cubicBezTo>
                  <a:cubicBezTo>
                    <a:pt x="4" y="272"/>
                    <a:pt x="7" y="266"/>
                    <a:pt x="34" y="273"/>
                  </a:cubicBezTo>
                  <a:cubicBezTo>
                    <a:pt x="40" y="278"/>
                    <a:pt x="33" y="292"/>
                    <a:pt x="36" y="300"/>
                  </a:cubicBezTo>
                  <a:cubicBezTo>
                    <a:pt x="39" y="311"/>
                    <a:pt x="46" y="329"/>
                    <a:pt x="51" y="337"/>
                  </a:cubicBezTo>
                  <a:cubicBezTo>
                    <a:pt x="55" y="343"/>
                    <a:pt x="57" y="336"/>
                    <a:pt x="59" y="334"/>
                  </a:cubicBezTo>
                  <a:cubicBezTo>
                    <a:pt x="61" y="334"/>
                    <a:pt x="56" y="324"/>
                    <a:pt x="61" y="320"/>
                  </a:cubicBezTo>
                  <a:cubicBezTo>
                    <a:pt x="66" y="316"/>
                    <a:pt x="81" y="313"/>
                    <a:pt x="87" y="311"/>
                  </a:cubicBezTo>
                  <a:cubicBezTo>
                    <a:pt x="98" y="312"/>
                    <a:pt x="93" y="313"/>
                    <a:pt x="103" y="310"/>
                  </a:cubicBezTo>
                  <a:cubicBezTo>
                    <a:pt x="108" y="308"/>
                    <a:pt x="118" y="319"/>
                    <a:pt x="118" y="319"/>
                  </a:cubicBezTo>
                  <a:cubicBezTo>
                    <a:pt x="129" y="321"/>
                    <a:pt x="128" y="310"/>
                    <a:pt x="139" y="314"/>
                  </a:cubicBezTo>
                  <a:cubicBezTo>
                    <a:pt x="144" y="318"/>
                    <a:pt x="154" y="327"/>
                    <a:pt x="157" y="337"/>
                  </a:cubicBezTo>
                  <a:cubicBezTo>
                    <a:pt x="160" y="347"/>
                    <a:pt x="154" y="361"/>
                    <a:pt x="158" y="372"/>
                  </a:cubicBezTo>
                  <a:cubicBezTo>
                    <a:pt x="165" y="386"/>
                    <a:pt x="178" y="392"/>
                    <a:pt x="183" y="407"/>
                  </a:cubicBezTo>
                  <a:cubicBezTo>
                    <a:pt x="182" y="413"/>
                    <a:pt x="179" y="410"/>
                    <a:pt x="174" y="414"/>
                  </a:cubicBezTo>
                  <a:cubicBezTo>
                    <a:pt x="171" y="416"/>
                    <a:pt x="159" y="423"/>
                    <a:pt x="159" y="423"/>
                  </a:cubicBezTo>
                  <a:cubicBezTo>
                    <a:pt x="153" y="439"/>
                    <a:pt x="149" y="438"/>
                    <a:pt x="153" y="457"/>
                  </a:cubicBezTo>
                  <a:cubicBezTo>
                    <a:pt x="150" y="469"/>
                    <a:pt x="160" y="476"/>
                    <a:pt x="150" y="485"/>
                  </a:cubicBezTo>
                  <a:cubicBezTo>
                    <a:pt x="148" y="494"/>
                    <a:pt x="145" y="502"/>
                    <a:pt x="143" y="510"/>
                  </a:cubicBezTo>
                  <a:cubicBezTo>
                    <a:pt x="144" y="529"/>
                    <a:pt x="131" y="540"/>
                    <a:pt x="150" y="552"/>
                  </a:cubicBezTo>
                  <a:cubicBezTo>
                    <a:pt x="153" y="557"/>
                    <a:pt x="170" y="573"/>
                    <a:pt x="165" y="578"/>
                  </a:cubicBezTo>
                  <a:cubicBezTo>
                    <a:pt x="162" y="582"/>
                    <a:pt x="149" y="586"/>
                    <a:pt x="145" y="587"/>
                  </a:cubicBezTo>
                  <a:cubicBezTo>
                    <a:pt x="141" y="588"/>
                    <a:pt x="133" y="602"/>
                    <a:pt x="133" y="602"/>
                  </a:cubicBezTo>
                  <a:cubicBezTo>
                    <a:pt x="131" y="608"/>
                    <a:pt x="131" y="619"/>
                    <a:pt x="131" y="619"/>
                  </a:cubicBezTo>
                  <a:cubicBezTo>
                    <a:pt x="143" y="636"/>
                    <a:pt x="151" y="645"/>
                    <a:pt x="131" y="659"/>
                  </a:cubicBezTo>
                  <a:cubicBezTo>
                    <a:pt x="128" y="664"/>
                    <a:pt x="128" y="673"/>
                    <a:pt x="127" y="679"/>
                  </a:cubicBezTo>
                  <a:cubicBezTo>
                    <a:pt x="121" y="704"/>
                    <a:pt x="133" y="687"/>
                    <a:pt x="117" y="690"/>
                  </a:cubicBezTo>
                  <a:cubicBezTo>
                    <a:pt x="116" y="692"/>
                    <a:pt x="113" y="706"/>
                    <a:pt x="114" y="708"/>
                  </a:cubicBezTo>
                  <a:cubicBezTo>
                    <a:pt x="116" y="713"/>
                    <a:pt x="135" y="714"/>
                    <a:pt x="143" y="716"/>
                  </a:cubicBezTo>
                  <a:cubicBezTo>
                    <a:pt x="158" y="711"/>
                    <a:pt x="154" y="718"/>
                    <a:pt x="172" y="721"/>
                  </a:cubicBezTo>
                  <a:cubicBezTo>
                    <a:pt x="175" y="724"/>
                    <a:pt x="178" y="728"/>
                    <a:pt x="183" y="729"/>
                  </a:cubicBezTo>
                  <a:cubicBezTo>
                    <a:pt x="188" y="730"/>
                    <a:pt x="198" y="733"/>
                    <a:pt x="198" y="733"/>
                  </a:cubicBezTo>
                  <a:cubicBezTo>
                    <a:pt x="204" y="742"/>
                    <a:pt x="201" y="736"/>
                    <a:pt x="206" y="750"/>
                  </a:cubicBezTo>
                  <a:cubicBezTo>
                    <a:pt x="207" y="752"/>
                    <a:pt x="208" y="756"/>
                    <a:pt x="208" y="756"/>
                  </a:cubicBezTo>
                  <a:cubicBezTo>
                    <a:pt x="209" y="759"/>
                    <a:pt x="218" y="771"/>
                    <a:pt x="215" y="779"/>
                  </a:cubicBezTo>
                  <a:cubicBezTo>
                    <a:pt x="211" y="786"/>
                    <a:pt x="191" y="793"/>
                    <a:pt x="185" y="800"/>
                  </a:cubicBezTo>
                  <a:cubicBezTo>
                    <a:pt x="183" y="803"/>
                    <a:pt x="175" y="812"/>
                    <a:pt x="181" y="817"/>
                  </a:cubicBezTo>
                  <a:cubicBezTo>
                    <a:pt x="181" y="817"/>
                    <a:pt x="192" y="825"/>
                    <a:pt x="195" y="825"/>
                  </a:cubicBezTo>
                  <a:cubicBezTo>
                    <a:pt x="196" y="826"/>
                    <a:pt x="214" y="833"/>
                    <a:pt x="214" y="833"/>
                  </a:cubicBezTo>
                  <a:cubicBezTo>
                    <a:pt x="222" y="834"/>
                    <a:pt x="232" y="824"/>
                    <a:pt x="243" y="825"/>
                  </a:cubicBezTo>
                  <a:cubicBezTo>
                    <a:pt x="250" y="825"/>
                    <a:pt x="245" y="834"/>
                    <a:pt x="252" y="837"/>
                  </a:cubicBezTo>
                  <a:cubicBezTo>
                    <a:pt x="259" y="840"/>
                    <a:pt x="275" y="837"/>
                    <a:pt x="283" y="840"/>
                  </a:cubicBezTo>
                  <a:cubicBezTo>
                    <a:pt x="292" y="843"/>
                    <a:pt x="287" y="848"/>
                    <a:pt x="296" y="853"/>
                  </a:cubicBezTo>
                  <a:cubicBezTo>
                    <a:pt x="302" y="856"/>
                    <a:pt x="299" y="861"/>
                    <a:pt x="308" y="843"/>
                  </a:cubicBezTo>
                  <a:cubicBezTo>
                    <a:pt x="341" y="839"/>
                    <a:pt x="310" y="836"/>
                    <a:pt x="326" y="831"/>
                  </a:cubicBezTo>
                  <a:cubicBezTo>
                    <a:pt x="332" y="828"/>
                    <a:pt x="342" y="830"/>
                    <a:pt x="349" y="825"/>
                  </a:cubicBezTo>
                  <a:cubicBezTo>
                    <a:pt x="356" y="820"/>
                    <a:pt x="366" y="806"/>
                    <a:pt x="371" y="800"/>
                  </a:cubicBezTo>
                  <a:cubicBezTo>
                    <a:pt x="373" y="794"/>
                    <a:pt x="380" y="789"/>
                    <a:pt x="380" y="789"/>
                  </a:cubicBezTo>
                  <a:cubicBezTo>
                    <a:pt x="384" y="789"/>
                    <a:pt x="397" y="781"/>
                    <a:pt x="406" y="786"/>
                  </a:cubicBezTo>
                  <a:cubicBezTo>
                    <a:pt x="415" y="786"/>
                    <a:pt x="425" y="788"/>
                    <a:pt x="436" y="789"/>
                  </a:cubicBezTo>
                  <a:cubicBezTo>
                    <a:pt x="444" y="787"/>
                    <a:pt x="463" y="797"/>
                    <a:pt x="470" y="795"/>
                  </a:cubicBezTo>
                  <a:cubicBezTo>
                    <a:pt x="483" y="797"/>
                    <a:pt x="461" y="807"/>
                    <a:pt x="472" y="813"/>
                  </a:cubicBezTo>
                  <a:cubicBezTo>
                    <a:pt x="485" y="812"/>
                    <a:pt x="501" y="830"/>
                    <a:pt x="512" y="822"/>
                  </a:cubicBezTo>
                  <a:cubicBezTo>
                    <a:pt x="521" y="822"/>
                    <a:pt x="521" y="819"/>
                    <a:pt x="527" y="816"/>
                  </a:cubicBezTo>
                  <a:cubicBezTo>
                    <a:pt x="533" y="813"/>
                    <a:pt x="539" y="799"/>
                    <a:pt x="547" y="801"/>
                  </a:cubicBezTo>
                  <a:cubicBezTo>
                    <a:pt x="556" y="801"/>
                    <a:pt x="568" y="824"/>
                    <a:pt x="578" y="828"/>
                  </a:cubicBezTo>
                  <a:cubicBezTo>
                    <a:pt x="586" y="831"/>
                    <a:pt x="593" y="828"/>
                    <a:pt x="598" y="822"/>
                  </a:cubicBezTo>
                  <a:cubicBezTo>
                    <a:pt x="603" y="821"/>
                    <a:pt x="601" y="792"/>
                    <a:pt x="607" y="792"/>
                  </a:cubicBezTo>
                  <a:cubicBezTo>
                    <a:pt x="612" y="792"/>
                    <a:pt x="629" y="806"/>
                    <a:pt x="631" y="821"/>
                  </a:cubicBezTo>
                  <a:cubicBezTo>
                    <a:pt x="636" y="827"/>
                    <a:pt x="650" y="827"/>
                    <a:pt x="659" y="809"/>
                  </a:cubicBezTo>
                  <a:cubicBezTo>
                    <a:pt x="679" y="807"/>
                    <a:pt x="688" y="815"/>
                    <a:pt x="712" y="804"/>
                  </a:cubicBezTo>
                  <a:cubicBezTo>
                    <a:pt x="721" y="817"/>
                    <a:pt x="734" y="798"/>
                    <a:pt x="755" y="791"/>
                  </a:cubicBezTo>
                  <a:cubicBezTo>
                    <a:pt x="762" y="793"/>
                    <a:pt x="770" y="783"/>
                    <a:pt x="770" y="783"/>
                  </a:cubicBezTo>
                  <a:cubicBezTo>
                    <a:pt x="785" y="782"/>
                    <a:pt x="758" y="808"/>
                    <a:pt x="773" y="803"/>
                  </a:cubicBezTo>
                  <a:cubicBezTo>
                    <a:pt x="782" y="809"/>
                    <a:pt x="793" y="804"/>
                    <a:pt x="802" y="803"/>
                  </a:cubicBezTo>
                  <a:cubicBezTo>
                    <a:pt x="811" y="802"/>
                    <a:pt x="822" y="799"/>
                    <a:pt x="827" y="798"/>
                  </a:cubicBezTo>
                  <a:cubicBezTo>
                    <a:pt x="827" y="795"/>
                    <a:pt x="830" y="798"/>
                    <a:pt x="832" y="796"/>
                  </a:cubicBezTo>
                  <a:cubicBezTo>
                    <a:pt x="836" y="793"/>
                    <a:pt x="839" y="804"/>
                    <a:pt x="845" y="789"/>
                  </a:cubicBezTo>
                  <a:cubicBezTo>
                    <a:pt x="855" y="776"/>
                    <a:pt x="850" y="759"/>
                    <a:pt x="846" y="744"/>
                  </a:cubicBezTo>
                  <a:cubicBezTo>
                    <a:pt x="847" y="737"/>
                    <a:pt x="851" y="738"/>
                    <a:pt x="853" y="731"/>
                  </a:cubicBezTo>
                  <a:cubicBezTo>
                    <a:pt x="855" y="724"/>
                    <a:pt x="854" y="710"/>
                    <a:pt x="854" y="710"/>
                  </a:cubicBezTo>
                  <a:cubicBezTo>
                    <a:pt x="856" y="703"/>
                    <a:pt x="840" y="716"/>
                    <a:pt x="838" y="705"/>
                  </a:cubicBezTo>
                  <a:cubicBezTo>
                    <a:pt x="835" y="694"/>
                    <a:pt x="845" y="663"/>
                    <a:pt x="835" y="647"/>
                  </a:cubicBezTo>
                  <a:cubicBezTo>
                    <a:pt x="833" y="641"/>
                    <a:pt x="831" y="627"/>
                    <a:pt x="836" y="620"/>
                  </a:cubicBezTo>
                  <a:cubicBezTo>
                    <a:pt x="839" y="616"/>
                    <a:pt x="841" y="605"/>
                    <a:pt x="841" y="605"/>
                  </a:cubicBezTo>
                  <a:cubicBezTo>
                    <a:pt x="846" y="591"/>
                    <a:pt x="846" y="575"/>
                    <a:pt x="842" y="560"/>
                  </a:cubicBezTo>
                  <a:cubicBezTo>
                    <a:pt x="840" y="538"/>
                    <a:pt x="803" y="557"/>
                    <a:pt x="805" y="536"/>
                  </a:cubicBezTo>
                  <a:cubicBezTo>
                    <a:pt x="799" y="525"/>
                    <a:pt x="802" y="504"/>
                    <a:pt x="800" y="495"/>
                  </a:cubicBezTo>
                  <a:cubicBezTo>
                    <a:pt x="798" y="486"/>
                    <a:pt x="795" y="486"/>
                    <a:pt x="790" y="480"/>
                  </a:cubicBezTo>
                  <a:cubicBezTo>
                    <a:pt x="776" y="456"/>
                    <a:pt x="788" y="482"/>
                    <a:pt x="772" y="458"/>
                  </a:cubicBezTo>
                  <a:cubicBezTo>
                    <a:pt x="764" y="455"/>
                    <a:pt x="758" y="459"/>
                    <a:pt x="752" y="465"/>
                  </a:cubicBezTo>
                  <a:cubicBezTo>
                    <a:pt x="745" y="461"/>
                    <a:pt x="728" y="464"/>
                    <a:pt x="728" y="464"/>
                  </a:cubicBezTo>
                  <a:cubicBezTo>
                    <a:pt x="724" y="444"/>
                    <a:pt x="715" y="447"/>
                    <a:pt x="712" y="435"/>
                  </a:cubicBezTo>
                  <a:cubicBezTo>
                    <a:pt x="709" y="423"/>
                    <a:pt x="718" y="408"/>
                    <a:pt x="709" y="390"/>
                  </a:cubicBezTo>
                  <a:cubicBezTo>
                    <a:pt x="702" y="375"/>
                    <a:pt x="697" y="405"/>
                    <a:pt x="694" y="389"/>
                  </a:cubicBezTo>
                  <a:cubicBezTo>
                    <a:pt x="694" y="386"/>
                    <a:pt x="690" y="372"/>
                    <a:pt x="692" y="365"/>
                  </a:cubicBezTo>
                  <a:cubicBezTo>
                    <a:pt x="692" y="358"/>
                    <a:pt x="689" y="341"/>
                    <a:pt x="689" y="332"/>
                  </a:cubicBezTo>
                  <a:cubicBezTo>
                    <a:pt x="689" y="323"/>
                    <a:pt x="691" y="319"/>
                    <a:pt x="691" y="309"/>
                  </a:cubicBezTo>
                  <a:cubicBezTo>
                    <a:pt x="691" y="299"/>
                    <a:pt x="689" y="282"/>
                    <a:pt x="688" y="273"/>
                  </a:cubicBezTo>
                  <a:cubicBezTo>
                    <a:pt x="686" y="262"/>
                    <a:pt x="691" y="264"/>
                    <a:pt x="686" y="255"/>
                  </a:cubicBezTo>
                  <a:cubicBezTo>
                    <a:pt x="680" y="247"/>
                    <a:pt x="689" y="227"/>
                    <a:pt x="682" y="222"/>
                  </a:cubicBezTo>
                  <a:cubicBezTo>
                    <a:pt x="683" y="206"/>
                    <a:pt x="684" y="193"/>
                    <a:pt x="674" y="186"/>
                  </a:cubicBezTo>
                  <a:cubicBezTo>
                    <a:pt x="668" y="177"/>
                    <a:pt x="670" y="170"/>
                    <a:pt x="662" y="165"/>
                  </a:cubicBezTo>
                  <a:cubicBezTo>
                    <a:pt x="658" y="161"/>
                    <a:pt x="649" y="149"/>
                    <a:pt x="649" y="149"/>
                  </a:cubicBezTo>
                  <a:cubicBezTo>
                    <a:pt x="647" y="141"/>
                    <a:pt x="642" y="145"/>
                    <a:pt x="637" y="138"/>
                  </a:cubicBezTo>
                  <a:cubicBezTo>
                    <a:pt x="631" y="132"/>
                    <a:pt x="614" y="137"/>
                    <a:pt x="607" y="132"/>
                  </a:cubicBezTo>
                  <a:cubicBezTo>
                    <a:pt x="600" y="127"/>
                    <a:pt x="599" y="116"/>
                    <a:pt x="595" y="108"/>
                  </a:cubicBezTo>
                  <a:cubicBezTo>
                    <a:pt x="591" y="100"/>
                    <a:pt x="587" y="85"/>
                    <a:pt x="584" y="80"/>
                  </a:cubicBezTo>
                  <a:cubicBezTo>
                    <a:pt x="575" y="66"/>
                    <a:pt x="588" y="84"/>
                    <a:pt x="574" y="75"/>
                  </a:cubicBezTo>
                  <a:cubicBezTo>
                    <a:pt x="572" y="69"/>
                    <a:pt x="568" y="69"/>
                    <a:pt x="563" y="68"/>
                  </a:cubicBezTo>
                  <a:cubicBezTo>
                    <a:pt x="558" y="67"/>
                    <a:pt x="546" y="72"/>
                    <a:pt x="541" y="69"/>
                  </a:cubicBezTo>
                  <a:cubicBezTo>
                    <a:pt x="539" y="68"/>
                    <a:pt x="535" y="50"/>
                    <a:pt x="535" y="50"/>
                  </a:cubicBezTo>
                  <a:cubicBezTo>
                    <a:pt x="534" y="49"/>
                    <a:pt x="517" y="49"/>
                    <a:pt x="527" y="53"/>
                  </a:cubicBezTo>
                  <a:close/>
                </a:path>
              </a:pathLst>
            </a:custGeom>
            <a:noFill/>
            <a:ln w="1908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8" name="Line 76"/>
          <p:cNvSpPr>
            <a:spLocks noChangeShapeType="1"/>
          </p:cNvSpPr>
          <p:nvPr/>
        </p:nvSpPr>
        <p:spPr bwMode="auto">
          <a:xfrm flipV="1">
            <a:off x="3256444" y="2011700"/>
            <a:ext cx="792088" cy="648072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Line 77"/>
          <p:cNvSpPr>
            <a:spLocks noChangeShapeType="1"/>
          </p:cNvSpPr>
          <p:nvPr/>
        </p:nvSpPr>
        <p:spPr bwMode="auto">
          <a:xfrm>
            <a:off x="3077528" y="2615248"/>
            <a:ext cx="2699196" cy="2204764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th-TH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 Box 80"/>
          <p:cNvSpPr txBox="1">
            <a:spLocks noChangeArrowheads="1"/>
          </p:cNvSpPr>
          <p:nvPr/>
        </p:nvSpPr>
        <p:spPr bwMode="auto">
          <a:xfrm>
            <a:off x="3255328" y="4640749"/>
            <a:ext cx="3186112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Regular visit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Feed back/recheck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89815" y="577752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Population-based cancer registry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5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ข้อมูลมะเร็ง </a:t>
            </a:r>
            <a:r>
              <a:rPr lang="th-TH" sz="3600" dirty="0" smtClean="0"/>
              <a:t>ประชากรจังหวัดขอนแก่นปี </a:t>
            </a:r>
            <a:r>
              <a:rPr lang="en-US" sz="3600" dirty="0"/>
              <a:t>2014-16</a:t>
            </a:r>
            <a:endParaRPr lang="th-TH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77725"/>
              </p:ext>
            </p:extLst>
          </p:nvPr>
        </p:nvGraphicFramePr>
        <p:xfrm>
          <a:off x="2259870" y="2677886"/>
          <a:ext cx="76679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975">
                  <a:extLst>
                    <a:ext uri="{9D8B030D-6E8A-4147-A177-3AD203B41FA5}">
                      <a16:colId xmlns:a16="http://schemas.microsoft.com/office/drawing/2014/main" xmlns="" val="3801591155"/>
                    </a:ext>
                  </a:extLst>
                </a:gridCol>
                <a:gridCol w="1916975">
                  <a:extLst>
                    <a:ext uri="{9D8B030D-6E8A-4147-A177-3AD203B41FA5}">
                      <a16:colId xmlns:a16="http://schemas.microsoft.com/office/drawing/2014/main" xmlns="" val="273390674"/>
                    </a:ext>
                  </a:extLst>
                </a:gridCol>
                <a:gridCol w="1916975">
                  <a:extLst>
                    <a:ext uri="{9D8B030D-6E8A-4147-A177-3AD203B41FA5}">
                      <a16:colId xmlns:a16="http://schemas.microsoft.com/office/drawing/2014/main" xmlns="" val="3100453291"/>
                    </a:ext>
                  </a:extLst>
                </a:gridCol>
                <a:gridCol w="1916975">
                  <a:extLst>
                    <a:ext uri="{9D8B030D-6E8A-4147-A177-3AD203B41FA5}">
                      <a16:colId xmlns:a16="http://schemas.microsoft.com/office/drawing/2014/main" xmlns="" val="2056447169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cs typeface="+mn-cs"/>
                        </a:rPr>
                        <a:t>Sex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cs typeface="+mn-cs"/>
                        </a:rPr>
                        <a:t>Year of diagnosis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8028358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2014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2015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2016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622949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cs typeface="+mn-cs"/>
                        </a:rPr>
                        <a:t>Male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1,729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1,615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1,255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759932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cs typeface="+mn-cs"/>
                        </a:rPr>
                        <a:t>Female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1,621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1,602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1,217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819304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  <a:cs typeface="+mn-cs"/>
                        </a:rPr>
                        <a:t>Total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3,350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>
                          <a:effectLst/>
                          <a:cs typeface="+mn-cs"/>
                        </a:rPr>
                        <a:t>3,217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800" u="none" strike="noStrike" dirty="0">
                          <a:effectLst/>
                          <a:cs typeface="+mn-cs"/>
                        </a:rPr>
                        <a:t>2,472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810925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80959" y="5669279"/>
            <a:ext cx="2965269" cy="52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*1985-: 74,190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3063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4580" y="784176"/>
            <a:ext cx="7772400" cy="7969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 smtClean="0">
                <a:solidFill>
                  <a:srgbClr val="002060"/>
                </a:solidFill>
              </a:rPr>
              <a:t>วิเคราะห์และการรายงาน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371600" y="1508760"/>
            <a:ext cx="10126980" cy="478089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h-TH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ประชากร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(Population at risk)</a:t>
            </a:r>
            <a:endParaRPr lang="th-TH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h-TH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อุบัติการณ์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(Incidence)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h-TH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(Trend)</a:t>
            </a:r>
            <a:endParaRPr lang="th-TH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h-TH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อัตรารอด</a:t>
            </a:r>
            <a:r>
              <a:rPr lang="th-TH" sz="3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ชีพสัมผัทธ์</a:t>
            </a:r>
            <a:r>
              <a:rPr lang="th-TH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(Relative survival)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h-TH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การปรับอัตราอุบัติการณ์ตามมาตรฐานอายุ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(Age Standardized Incidence Rate)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th-TH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th-TH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th-TH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th-TH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241" y="709810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Leading cancer, </a:t>
            </a:r>
            <a:r>
              <a:rPr lang="en-US" dirty="0" smtClean="0"/>
              <a:t>male</a:t>
            </a:r>
            <a:endParaRPr lang="th-TH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5041"/>
              </p:ext>
            </p:extLst>
          </p:nvPr>
        </p:nvGraphicFramePr>
        <p:xfrm>
          <a:off x="1074418" y="1440180"/>
          <a:ext cx="10126980" cy="429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5135"/>
                <a:gridCol w="1304369"/>
                <a:gridCol w="1304369"/>
                <a:gridCol w="1304369"/>
                <a:gridCol w="1304369"/>
                <a:gridCol w="1304369"/>
              </a:tblGrid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cs typeface="+mn-cs"/>
                        </a:rPr>
                        <a:t>Topography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2012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2013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2014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2015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  <a:cs typeface="+mn-cs"/>
                        </a:rPr>
                        <a:t>2016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cs typeface="+mn-cs"/>
                        </a:rPr>
                        <a:t>Liver and bile duct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629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547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603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590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358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>
                          <a:effectLst/>
                          <a:cs typeface="+mn-cs"/>
                        </a:rPr>
                        <a:t>Bronchus </a:t>
                      </a:r>
                      <a:r>
                        <a:rPr lang="en-US" sz="2500" u="none" strike="noStrike" dirty="0">
                          <a:effectLst/>
                          <a:cs typeface="+mn-cs"/>
                        </a:rPr>
                        <a:t>and </a:t>
                      </a:r>
                      <a:r>
                        <a:rPr lang="en-US" sz="2500" u="none" strike="noStrike" dirty="0" smtClean="0">
                          <a:effectLst/>
                          <a:cs typeface="+mn-cs"/>
                        </a:rPr>
                        <a:t>Lung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212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227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239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191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150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cs typeface="+mn-cs"/>
                        </a:rPr>
                        <a:t>Colon&amp;Rectum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147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141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155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149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157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cs typeface="+mn-cs"/>
                        </a:rPr>
                        <a:t>Hematopoietic systems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74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49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77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68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54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cs typeface="+mn-cs"/>
                        </a:rPr>
                        <a:t>Non-Hodgkin lymphoma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64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62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70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58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63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cs typeface="+mn-cs"/>
                        </a:rPr>
                        <a:t>Prostate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48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70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71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64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cs typeface="+mn-cs"/>
                        </a:rPr>
                        <a:t>Skin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43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55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45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47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cs typeface="+mn-cs"/>
                        </a:rPr>
                        <a:t>Bladder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53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48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  <a:cs typeface="+mn-cs"/>
                        </a:rPr>
                        <a:t>Nasopharynx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26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6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  <a:cs typeface="+mn-cs"/>
                        </a:rPr>
                        <a:t>Oral cavity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  <a:cs typeface="+mn-cs"/>
                        </a:rPr>
                        <a:t>28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  <a:cs typeface="+mn-cs"/>
                        </a:rPr>
                        <a:t>43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24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  <a:cs typeface="+mn-cs"/>
                        </a:rPr>
                        <a:t>33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  <a:cs typeface="+mn-cs"/>
                        </a:rPr>
                        <a:t>21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823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15064"/>
              </p:ext>
            </p:extLst>
          </p:nvPr>
        </p:nvGraphicFramePr>
        <p:xfrm>
          <a:off x="1257300" y="1485899"/>
          <a:ext cx="9966959" cy="429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169"/>
                <a:gridCol w="1283758"/>
                <a:gridCol w="1283758"/>
                <a:gridCol w="1283758"/>
                <a:gridCol w="1283758"/>
                <a:gridCol w="1283758"/>
              </a:tblGrid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>
                          <a:effectLst/>
                        </a:rPr>
                        <a:t>Topography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2012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2013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2014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2015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2016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Breast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297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295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327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361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274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Liver and bile duct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248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240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257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232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127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Colon&amp;Rectum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130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177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147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Cervix uteri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111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80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Bronchus and lung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101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121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Ovary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69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Thyroid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62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67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Skin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46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75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66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Corpus uteri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61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62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64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47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>
                          <a:effectLst/>
                        </a:rPr>
                        <a:t>Non-Hodgkin lymphoma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50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53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45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>
                          <a:effectLst/>
                        </a:rPr>
                        <a:t>58</a:t>
                      </a:r>
                      <a:endParaRPr lang="th-TH" sz="25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500" u="none" strike="noStrike" dirty="0">
                          <a:effectLst/>
                        </a:rPr>
                        <a:t>42</a:t>
                      </a:r>
                      <a:endParaRPr lang="th-TH" sz="2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44241" y="778390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Leading cancer, fe</a:t>
            </a:r>
            <a:r>
              <a:rPr lang="en-US" dirty="0" smtClean="0"/>
              <a:t>male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795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191" y="1612553"/>
            <a:ext cx="8063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 smtClean="0"/>
              <a:t>ข้อมูลทะเบียนมะเร็ง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 smtClean="0"/>
              <a:t>ทะเบียนมะเร็งโรงพยาบาล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dirty="0" smtClean="0"/>
              <a:t>ทะเบียนมะเร็งประชากร</a:t>
            </a:r>
          </a:p>
        </p:txBody>
      </p:sp>
    </p:spTree>
    <p:extLst>
      <p:ext uri="{BB962C8B-B14F-4D97-AF65-F5344CB8AC3E}">
        <p14:creationId xmlns:p14="http://schemas.microsoft.com/office/powerpoint/2010/main" val="3891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599" y="682580"/>
            <a:ext cx="7500852" cy="10541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dirty="0" smtClean="0"/>
              <a:t>Age-specific incidence rates of colon and rectum cancer(2010-2012), </a:t>
            </a:r>
            <a:r>
              <a:rPr lang="en-US" sz="2500" dirty="0" err="1" smtClean="0"/>
              <a:t>Khon</a:t>
            </a:r>
            <a:r>
              <a:rPr lang="en-US" sz="2500" dirty="0" smtClean="0"/>
              <a:t> </a:t>
            </a:r>
            <a:r>
              <a:rPr lang="en-US" sz="2500" dirty="0" err="1" smtClean="0"/>
              <a:t>Kaen</a:t>
            </a:r>
            <a:endParaRPr lang="th-TH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8725593" y="5834981"/>
            <a:ext cx="3466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Cancer in Thailand Vol. VIII</a:t>
            </a:r>
            <a:endParaRPr lang="th-TH" sz="16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006714"/>
              </p:ext>
            </p:extLst>
          </p:nvPr>
        </p:nvGraphicFramePr>
        <p:xfrm>
          <a:off x="2011680" y="1895303"/>
          <a:ext cx="7946967" cy="370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44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599" y="682580"/>
            <a:ext cx="7500852" cy="10541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 smtClean="0"/>
              <a:t>Age-specific incidence rates of colon and rectum cancer(2010-2012)</a:t>
            </a:r>
            <a:endParaRPr lang="th-TH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205" y="1810183"/>
            <a:ext cx="6505575" cy="381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5593" y="5834981"/>
            <a:ext cx="3466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Cancer in Thailand Vol. VIII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40319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6545" y="2051923"/>
            <a:ext cx="4273640" cy="9937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smtClean="0"/>
              <a:t>Colon &amp; Rectum </a:t>
            </a:r>
            <a:br>
              <a:rPr lang="en-US" sz="3600" b="1" smtClean="0"/>
            </a:br>
            <a:r>
              <a:rPr lang="en-US" sz="3600" b="1" smtClean="0"/>
              <a:t>2010-2012</a:t>
            </a:r>
            <a:endParaRPr lang="th-TH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87" y="755712"/>
            <a:ext cx="4929447" cy="5401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545" y="5818356"/>
            <a:ext cx="3466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Cancer in Thailand Vol. VIII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80728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423160" y="1853976"/>
            <a:ext cx="4040188" cy="39512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ผู้ป่วยทุกรายที่มารักษา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เวช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ระเบียน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การตรวจทางรังสี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ผลพยาธิ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ผลตรวจห้องปฏิบัติการ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การวินิจฉัยที่ได้จากการผ่าตัด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Tumor clinic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หน่วยงานที่เกี่ยวข้อง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610985" y="1853976"/>
            <a:ext cx="4247455" cy="39512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ผู้ป่วยที่มีภูมิลำเนาในจังหวัด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เวชระเบียน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การตรวจทางรังสี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ผลพยาธิ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ผลตรวจห้องปฏิบัติการ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โรงพยาบาลจังหวัด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โรงพยาบาลชุมชน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เครือข่าย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โรงพยาบาลเอกชน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มรณบัตร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223950" y="599762"/>
            <a:ext cx="607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b="1" dirty="0" smtClean="0">
                <a:cs typeface="+mn-cs"/>
              </a:rPr>
              <a:t>สรุป</a:t>
            </a:r>
            <a:endParaRPr lang="th-TH" b="1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7520" y="112474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โรงพยาบาล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992" y="112474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ประชากร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8840" y="784176"/>
            <a:ext cx="7772400" cy="795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การวิเคราะห์และรายงาน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148840" y="1611288"/>
            <a:ext cx="3733800" cy="54104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mtClean="0">
                <a:solidFill>
                  <a:srgbClr val="C00000"/>
                </a:solidFill>
              </a:rPr>
              <a:t>โรงพยาบาล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187440" y="1611288"/>
            <a:ext cx="3733800" cy="54104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mtClean="0">
                <a:solidFill>
                  <a:srgbClr val="C00000"/>
                </a:solidFill>
              </a:rPr>
              <a:t>ประชากร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66880" y="6400800"/>
            <a:ext cx="457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691640" y="2338363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/>
              <a:t>รายงานสรุปสถิติ จำนวน ร้อยละ</a:t>
            </a:r>
          </a:p>
          <a:p>
            <a:r>
              <a:rPr lang="th-TH" b="1" dirty="0" smtClean="0"/>
              <a:t>ลงรายละเอียดในเรื่องวิธีการและการรักษา</a:t>
            </a:r>
          </a:p>
          <a:p>
            <a:r>
              <a:rPr lang="th-TH" b="1" dirty="0" smtClean="0"/>
              <a:t>อัตรารอดชีพ</a:t>
            </a:r>
          </a:p>
          <a:p>
            <a:r>
              <a:rPr lang="th-TH" b="1" dirty="0" smtClean="0"/>
              <a:t>อื่น ๆ</a:t>
            </a:r>
          </a:p>
          <a:p>
            <a:endParaRPr lang="th-TH" b="1" dirty="0" smtClean="0"/>
          </a:p>
          <a:p>
            <a:endParaRPr lang="th-TH" b="1" dirty="0" smtClean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879465" y="2338363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smtClean="0"/>
              <a:t>ประชากร</a:t>
            </a:r>
          </a:p>
          <a:p>
            <a:r>
              <a:rPr lang="th-TH" b="1" smtClean="0"/>
              <a:t>อุบัติการณ์ อัตราตาย</a:t>
            </a:r>
          </a:p>
          <a:p>
            <a:r>
              <a:rPr lang="th-TH" b="1" smtClean="0"/>
              <a:t>แนวโน้ม</a:t>
            </a:r>
          </a:p>
          <a:p>
            <a:r>
              <a:rPr lang="th-TH" b="1" smtClean="0"/>
              <a:t>ภาพรวมทางระบาดวิทยา</a:t>
            </a:r>
          </a:p>
          <a:p>
            <a:r>
              <a:rPr lang="th-TH" b="1" smtClean="0"/>
              <a:t>อัตรารอดชีพสัมผัทธ์</a:t>
            </a:r>
          </a:p>
          <a:p>
            <a:r>
              <a:rPr lang="th-TH" b="1" smtClean="0"/>
              <a:t>อื่นๆ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212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780929"/>
            <a:ext cx="3810000" cy="313372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023992" y="1484784"/>
            <a:ext cx="3168352" cy="1656184"/>
          </a:xfrm>
          <a:prstGeom prst="wedgeEllipseCallout">
            <a:avLst>
              <a:gd name="adj1" fmla="val -65201"/>
              <a:gd name="adj2" fmla="val 410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450134" y="1954595"/>
            <a:ext cx="25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ขอบคุณค่ะ</a:t>
            </a:r>
          </a:p>
        </p:txBody>
      </p:sp>
    </p:spTree>
    <p:extLst>
      <p:ext uri="{BB962C8B-B14F-4D97-AF65-F5344CB8AC3E}">
        <p14:creationId xmlns:p14="http://schemas.microsoft.com/office/powerpoint/2010/main" val="39001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คณะกรรมการ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คณะกรรมการดำเนินงานทะเบียนมะเร็งโรงพยาบาลศรีนครินทร์ ที่ 2062/2560</a:t>
            </a:r>
          </a:p>
          <a:p>
            <a:r>
              <a:rPr lang="th-TH" sz="2800" dirty="0"/>
              <a:t>คณะกรรมการดำเนินงานทะเบียน</a:t>
            </a:r>
            <a:r>
              <a:rPr lang="th-TH" sz="2800" dirty="0" smtClean="0"/>
              <a:t>มะเร็งประชากรจังหวัดขอนแก่น</a:t>
            </a:r>
            <a:endParaRPr lang="th-TH" sz="2800" dirty="0"/>
          </a:p>
          <a:p>
            <a:pPr marL="0" indent="0">
              <a:buNone/>
            </a:pPr>
            <a:r>
              <a:rPr lang="th-TH" sz="2800" dirty="0" smtClean="0"/>
              <a:t>   ที่ 2009/2560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93724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52813" y="1857375"/>
            <a:ext cx="3143250" cy="2928938"/>
          </a:xfrm>
          <a:prstGeom prst="ellipse">
            <a:avLst/>
          </a:prstGeom>
          <a:solidFill>
            <a:srgbClr val="3FA208"/>
          </a:solidFill>
          <a:ln w="38100">
            <a:solidFill>
              <a:srgbClr val="3FA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84432" y="6165304"/>
            <a:ext cx="457200" cy="457200"/>
          </a:xfrm>
        </p:spPr>
        <p:txBody>
          <a:bodyPr/>
          <a:lstStyle/>
          <a:p>
            <a:pPr>
              <a:defRPr/>
            </a:pPr>
            <a:fld id="{84B7A4C5-7532-41E6-8934-8EAD1D29F1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447928" y="2204865"/>
            <a:ext cx="2448272" cy="243629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38314" y="2643188"/>
            <a:ext cx="2771775" cy="706432"/>
          </a:xfrm>
          <a:prstGeom prst="rect">
            <a:avLst/>
          </a:prstGeom>
          <a:solidFill>
            <a:srgbClr val="C3D69B"/>
          </a:solidFill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Hospital-based         Cancer Registry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04113" y="4077072"/>
            <a:ext cx="2849513" cy="706432"/>
          </a:xfrm>
          <a:prstGeom prst="rect">
            <a:avLst/>
          </a:prstGeom>
          <a:solidFill>
            <a:srgbClr val="B9CDE5"/>
          </a:solidFill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Population-based Cancer Registry</a:t>
            </a:r>
          </a:p>
        </p:txBody>
      </p:sp>
      <p:sp>
        <p:nvSpPr>
          <p:cNvPr id="10" name="Down Arrow 9"/>
          <p:cNvSpPr/>
          <p:nvPr/>
        </p:nvSpPr>
        <p:spPr>
          <a:xfrm rot="1907927">
            <a:off x="6210777" y="1259417"/>
            <a:ext cx="64807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0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438182" y="1466799"/>
            <a:ext cx="2016125" cy="504825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th-TH" altLang="th-TH" sz="1800" dirty="0">
                <a:latin typeface="Arial" panose="020B0604020202020204" pitchFamily="34" charset="0"/>
              </a:rPr>
              <a:t>ข้อมูลการตาย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96557" y="1466799"/>
            <a:ext cx="2735262" cy="504825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th-TH" altLang="th-TH" sz="1800">
                <a:latin typeface="Arial" panose="020B0604020202020204" pitchFamily="34" charset="0"/>
              </a:rPr>
              <a:t>พยาธิและผลการรายงานอื่นๆ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85207" y="1466799"/>
            <a:ext cx="1800225" cy="504825"/>
          </a:xfrm>
          <a:prstGeom prst="rect">
            <a:avLst/>
          </a:prstGeom>
          <a:solidFill>
            <a:srgbClr val="99CC00">
              <a:alpha val="79999"/>
            </a:srgbClr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8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th-TH" altLang="th-TH" sz="1800">
                <a:latin typeface="Arial" panose="020B0604020202020204" pitchFamily="34" charset="0"/>
              </a:rPr>
              <a:t>เวชระเบียน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13832" y="299987"/>
            <a:ext cx="5307861" cy="523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pPr>
              <a:defRPr/>
            </a:pPr>
            <a:r>
              <a:rPr lang="th-TH" sz="2800" dirty="0">
                <a:solidFill>
                  <a:srgbClr val="003399"/>
                </a:solidFill>
                <a:latin typeface="+mj-lt"/>
              </a:rPr>
              <a:t>ขั้นตอนและวิธีการเก็บรวบรวมข้อมูล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77369" y="1042937"/>
            <a:ext cx="4897438" cy="5232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latin typeface="+mj-lt"/>
              </a:rPr>
              <a:t>แหล่งข้อมูล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36082" y="2251024"/>
            <a:ext cx="547052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1800" dirty="0">
                <a:latin typeface="+mn-lt"/>
              </a:rPr>
              <a:t>ผู้ป่วยนอก</a:t>
            </a:r>
            <a:r>
              <a:rPr lang="en-US" sz="1800" dirty="0">
                <a:latin typeface="+mn-lt"/>
              </a:rPr>
              <a:t>, </a:t>
            </a:r>
            <a:r>
              <a:rPr lang="th-TH" sz="1800" dirty="0">
                <a:latin typeface="+mn-lt"/>
              </a:rPr>
              <a:t>ผู้ป่วยใน</a:t>
            </a:r>
            <a:r>
              <a:rPr lang="en-US" sz="1800" dirty="0">
                <a:latin typeface="+mn-lt"/>
              </a:rPr>
              <a:t> / </a:t>
            </a:r>
            <a:r>
              <a:rPr lang="th-TH" sz="1800" dirty="0">
                <a:latin typeface="+mn-lt"/>
              </a:rPr>
              <a:t>จำหน่ายและข้อมูลการตาย</a:t>
            </a:r>
            <a:endParaRPr lang="en-US" sz="1800" dirty="0">
              <a:latin typeface="+mn-lt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998319" y="1962099"/>
            <a:ext cx="0" cy="2873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847382" y="2825699"/>
            <a:ext cx="2301875" cy="576263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th-TH" altLang="th-TH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495082" y="2898724"/>
            <a:ext cx="1150937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th-TH" sz="1800" dirty="0">
                <a:latin typeface="Arial" panose="020B0604020202020204" pitchFamily="34" charset="0"/>
              </a:rPr>
              <a:t>มะเร็ง</a:t>
            </a:r>
            <a:r>
              <a:rPr lang="en-US" altLang="th-TH" sz="1800" dirty="0">
                <a:latin typeface="Arial" panose="020B0604020202020204" pitchFamily="34" charset="0"/>
              </a:rPr>
              <a:t>?</a:t>
            </a:r>
            <a:endParaRPr lang="th-TH" altLang="th-TH" sz="1800" dirty="0">
              <a:latin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90032" y="2898724"/>
            <a:ext cx="1008062" cy="40010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2000">
                <a:latin typeface="Arial" panose="020B0604020202020204" pitchFamily="34" charset="0"/>
              </a:rPr>
              <a:t>ไม่เก็บ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613769" y="3690887"/>
            <a:ext cx="2014538" cy="863600"/>
          </a:xfrm>
          <a:prstGeom prst="flowChartDecision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th-TH" altLang="th-TH" sz="2000">
              <a:latin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902694" y="3947548"/>
            <a:ext cx="1362872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th-TH" sz="1600" dirty="0">
                <a:latin typeface="Arial" panose="020B0604020202020204" pitchFamily="34" charset="0"/>
              </a:rPr>
              <a:t>ตำแหน่งใหม่</a:t>
            </a:r>
            <a:r>
              <a:rPr lang="en-US" altLang="th-TH" sz="1600" dirty="0">
                <a:latin typeface="Arial" panose="020B0604020202020204" pitchFamily="34" charset="0"/>
              </a:rPr>
              <a:t>?</a:t>
            </a:r>
            <a:endParaRPr lang="th-TH" altLang="th-TH" sz="1600" dirty="0">
              <a:latin typeface="Arial" panose="020B0604020202020204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12407" y="4770387"/>
            <a:ext cx="3241675" cy="400108"/>
          </a:xfrm>
          <a:prstGeom prst="rect">
            <a:avLst/>
          </a:prstGeom>
          <a:solidFill>
            <a:srgbClr val="FFDFA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th-TH" sz="2000">
                <a:latin typeface="Arial" panose="020B0604020202020204" pitchFamily="34" charset="0"/>
              </a:rPr>
              <a:t>หาข้อมูลเพิ่มเติม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85432" y="3690887"/>
            <a:ext cx="522287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1200" dirty="0">
                <a:latin typeface="Arial" panose="020B0604020202020204" pitchFamily="34" charset="0"/>
              </a:rPr>
              <a:t>ไม่ใช่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142782" y="4483049"/>
            <a:ext cx="57785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1400">
                <a:latin typeface="Arial" panose="020B0604020202020204" pitchFamily="34" charset="0"/>
              </a:rPr>
              <a:t>ใช่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998319" y="4554487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847382" y="5960654"/>
            <a:ext cx="2509837" cy="338552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1600">
                <a:latin typeface="Arial" panose="020B0604020202020204" pitchFamily="34" charset="0"/>
              </a:rPr>
              <a:t>ผู้ป่วยรายใหม่พร้อมบันทึก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998319" y="5202187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685207" y="5984264"/>
            <a:ext cx="1873250" cy="338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th-TH" sz="1600" dirty="0">
                <a:latin typeface="Arial" panose="020B0604020202020204" pitchFamily="34" charset="0"/>
              </a:rPr>
              <a:t>บันทึกลงโปรแกรม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063282" y="5418087"/>
            <a:ext cx="1870075" cy="338552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1600">
                <a:latin typeface="Arial" panose="020B0604020202020204" pitchFamily="34" charset="0"/>
              </a:rPr>
              <a:t>บันทึกลงใบคัดลอก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198094" y="3114624"/>
            <a:ext cx="720725" cy="1588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347319" y="2754262"/>
            <a:ext cx="60960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1400">
                <a:latin typeface="Arial" panose="020B0604020202020204" pitchFamily="34" charset="0"/>
              </a:rPr>
              <a:t>ไม่ใช่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069757" y="3330524"/>
            <a:ext cx="576262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1400" dirty="0">
                <a:latin typeface="Arial" panose="020B0604020202020204" pitchFamily="34" charset="0"/>
              </a:rPr>
              <a:t>ใช่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998319" y="3401962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998319" y="2622499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974132" y="4914849"/>
            <a:ext cx="57785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1400">
                <a:latin typeface="Arial" panose="020B0604020202020204" pitchFamily="34" charset="0"/>
              </a:rPr>
              <a:t>ใช่</a:t>
            </a: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>
            <a:off x="4918819" y="3617862"/>
            <a:ext cx="2159000" cy="935037"/>
          </a:xfrm>
          <a:prstGeom prst="flowChartDecision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altLang="th-TH" sz="1600" dirty="0">
              <a:latin typeface="Arial" panose="020B0604020202020204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h-TH" altLang="th-TH" sz="1600" dirty="0">
                <a:latin typeface="Arial" panose="020B0604020202020204" pitchFamily="34" charset="0"/>
              </a:rPr>
              <a:t>ผู้ป่วยมะเร็งรายใหม่</a:t>
            </a:r>
            <a:r>
              <a:rPr lang="en-US" altLang="th-TH" sz="1600" dirty="0">
                <a:latin typeface="Arial" panose="020B0604020202020204" pitchFamily="34" charset="0"/>
              </a:rPr>
              <a:t>?</a:t>
            </a:r>
          </a:p>
          <a:p>
            <a:pPr algn="ctr">
              <a:lnSpc>
                <a:spcPct val="50000"/>
              </a:lnSpc>
            </a:pPr>
            <a:endParaRPr lang="th-TH" altLang="th-TH" sz="1600" dirty="0">
              <a:latin typeface="Arial" panose="020B0604020202020204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998319" y="5829249"/>
            <a:ext cx="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4556869" y="6168980"/>
            <a:ext cx="285587" cy="1830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243757" y="3746449"/>
            <a:ext cx="1082675" cy="584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th-TH" sz="1600">
                <a:latin typeface="Arial" panose="020B0604020202020204" pitchFamily="34" charset="0"/>
              </a:rPr>
              <a:t>เพิ่มในรายการ</a:t>
            </a: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2326432" y="4122687"/>
            <a:ext cx="287337" cy="158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2291507" y="3784549"/>
            <a:ext cx="557212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h-TH" altLang="th-TH" sz="1200" dirty="0">
                <a:latin typeface="Arial" panose="020B0604020202020204" pitchFamily="34" charset="0"/>
              </a:rPr>
              <a:t>ไม่ใช่</a:t>
            </a: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4629894" y="4109987"/>
            <a:ext cx="290513" cy="15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2685207" y="966737"/>
            <a:ext cx="6769100" cy="1008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h-TH" altLang="th-TH"/>
          </a:p>
        </p:txBody>
      </p:sp>
      <p:sp>
        <p:nvSpPr>
          <p:cNvPr id="40" name="Slide Number Placeholder 77"/>
          <p:cNvSpPr>
            <a:spLocks noGrp="1"/>
          </p:cNvSpPr>
          <p:nvPr>
            <p:ph type="sldNum" sz="quarter" idx="12"/>
          </p:nvPr>
        </p:nvSpPr>
        <p:spPr>
          <a:xfrm>
            <a:off x="10916620" y="5870524"/>
            <a:ext cx="542697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5AB348-D6F6-43C4-83CF-F814D7DD7390}" type="slidenum">
              <a:rPr lang="en-US" altLang="th-TH" sz="1400">
                <a:latin typeface="Arial" panose="020B0604020202020204" pitchFamily="34" charset="0"/>
              </a:rPr>
              <a:pPr/>
              <a:t>5</a:t>
            </a:fld>
            <a:endParaRPr lang="th-TH" altLang="th-TH" sz="1400" dirty="0">
              <a:latin typeface="Arial" panose="020B0604020202020204" pitchFamily="34" charset="0"/>
            </a:endParaRPr>
          </a:p>
        </p:txBody>
      </p:sp>
      <p:cxnSp>
        <p:nvCxnSpPr>
          <p:cNvPr id="42" name="Elbow Connector 41"/>
          <p:cNvCxnSpPr>
            <a:stCxn id="33" idx="2"/>
            <a:endCxn id="20" idx="1"/>
          </p:cNvCxnSpPr>
          <p:nvPr/>
        </p:nvCxnSpPr>
        <p:spPr>
          <a:xfrm rot="16200000" flipH="1">
            <a:off x="1323992" y="4792325"/>
            <a:ext cx="1822318" cy="9001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2" idx="2"/>
            <a:endCxn id="21" idx="1"/>
          </p:cNvCxnSpPr>
          <p:nvPr/>
        </p:nvCxnSpPr>
        <p:spPr>
          <a:xfrm rot="16200000" flipH="1">
            <a:off x="3825722" y="4349803"/>
            <a:ext cx="1032876" cy="14422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EE8FD-2CDA-4D0A-9BB9-2749FADBD9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8518" y="707511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Data quality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72404" y="1785870"/>
            <a:ext cx="7427912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Comparability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Completeness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Validity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Timeliness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438400" y="428625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ข้อมูลที่เก็บ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6813" y="6237288"/>
            <a:ext cx="457200" cy="457200"/>
          </a:xfrm>
        </p:spPr>
        <p:txBody>
          <a:bodyPr/>
          <a:lstStyle/>
          <a:p>
            <a:pPr>
              <a:defRPr/>
            </a:pPr>
            <a:fld id="{A5389DB4-5857-41A6-AF5C-499766D642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876425"/>
            <a:ext cx="7772400" cy="3481388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แบ่งออกเป็น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ส่วน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ข้อมูลเกี่ยวกับส่วนบุคคล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ข้อมูลเกี่ยวกับมะเร็ง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ข้อมูลการรักษา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ข้อมูลการติดตามผลการรักษา</a:t>
            </a:r>
          </a:p>
          <a:p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738313" y="6215063"/>
            <a:ext cx="457200" cy="457200"/>
          </a:xfrm>
        </p:spPr>
        <p:txBody>
          <a:bodyPr/>
          <a:lstStyle/>
          <a:p>
            <a:pPr>
              <a:defRPr/>
            </a:pPr>
            <a:fld id="{8328C3FB-1491-4317-BA0F-C9971CBFA8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11" y="492368"/>
            <a:ext cx="10916529" cy="58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83771" y="1045028"/>
            <a:ext cx="10737669" cy="224681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783771" y="3327246"/>
            <a:ext cx="10737669" cy="29270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86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09DC1-5600-4FBD-B892-4B5F375C7D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5363" name="รูปภาพ 2" descr="Laos Cancer Registry_Page_2.jpg"/>
          <p:cNvPicPr>
            <a:picLocks noChangeAspect="1"/>
          </p:cNvPicPr>
          <p:nvPr/>
        </p:nvPicPr>
        <p:blipFill>
          <a:blip r:embed="rId2" cstate="print"/>
          <a:srcRect l="14583" t="15508" r="15625" b="18381"/>
          <a:stretch>
            <a:fillRect/>
          </a:stretch>
        </p:blipFill>
        <p:spPr bwMode="auto">
          <a:xfrm>
            <a:off x="633046" y="534573"/>
            <a:ext cx="10958732" cy="575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854109" y="636297"/>
            <a:ext cx="10737669" cy="265554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783771" y="3327246"/>
            <a:ext cx="10737669" cy="292700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11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2134</TotalTime>
  <Words>783</Words>
  <Application>Microsoft Office PowerPoint</Application>
  <PresentationFormat>Widescreen</PresentationFormat>
  <Paragraphs>444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Cordia New</vt:lpstr>
      <vt:lpstr>Tahoma</vt:lpstr>
      <vt:lpstr>Times New Roman</vt:lpstr>
      <vt:lpstr>Wingdings</vt:lpstr>
      <vt:lpstr>Wingdings 2</vt:lpstr>
      <vt:lpstr>Organic</vt:lpstr>
      <vt:lpstr> ข้อมูลทะเบียนมะเร็ง</vt:lpstr>
      <vt:lpstr>PowerPoint Presentation</vt:lpstr>
      <vt:lpstr>คณะกรรมการ</vt:lpstr>
      <vt:lpstr>PowerPoint Presentation</vt:lpstr>
      <vt:lpstr>PowerPoint Presentation</vt:lpstr>
      <vt:lpstr>Data quality </vt:lpstr>
      <vt:lpstr>ข้อมูลที่เก็บ</vt:lpstr>
      <vt:lpstr>PowerPoint Presentation</vt:lpstr>
      <vt:lpstr>PowerPoint Presentation</vt:lpstr>
      <vt:lpstr>การรายงานผล </vt:lpstr>
      <vt:lpstr>ข้อมูลมะเร็ง รพ.ปี 2014-16</vt:lpstr>
      <vt:lpstr>PowerPoint Presentation</vt:lpstr>
      <vt:lpstr>PowerPoint Presentation</vt:lpstr>
      <vt:lpstr>PowerPoint Presentation</vt:lpstr>
      <vt:lpstr>PowerPoint Presentation</vt:lpstr>
      <vt:lpstr>ข้อมูลมะเร็ง ประชากรจังหวัดขอนแก่นปี 2014-16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การควบคุมคุณภาพการทำทะเบียนมะเร็ง</dc:title>
  <dc:creator>Krittika Suwanrungruang</dc:creator>
  <cp:lastModifiedBy>DELL</cp:lastModifiedBy>
  <cp:revision>120</cp:revision>
  <dcterms:created xsi:type="dcterms:W3CDTF">2016-10-21T07:06:51Z</dcterms:created>
  <dcterms:modified xsi:type="dcterms:W3CDTF">2017-12-20T14:42:33Z</dcterms:modified>
</cp:coreProperties>
</file>