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301F41-0FC3-4B5F-9BC4-AFA543EB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C88CF91-CB25-43CA-BAC7-4B75B1D5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78EC1F-A920-48E4-8EE1-36F07F9C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5BE5C46-187E-4208-A788-32678ED4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1177AE1-36B4-4E1E-B36E-FD2D6F7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EA90D2-AA2C-4F1F-BE90-D07BCE8C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39CB4C2-E5EE-4947-9C82-73D06E5A8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5D7243F-C4EC-479D-B804-B9AEC2C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17C385-3C8A-4449-91C9-68944F90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8D44FA-F092-478A-B09E-67F7C54D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A65D6FE-851C-47E4-AC0D-6CC4E6D9E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C87CC41-EF7E-4395-8969-32C252E1F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AE5777B-29B5-430F-B647-F235A225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738A2DE-21E9-4BC9-B261-8E84578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C53ED06-BA1D-40E7-BD36-D1D72612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0A0F8F-1D0A-4A3D-8D00-15EF5C1A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5174793-8B4F-4F1A-B8DB-DD1787369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5614E4-1827-4F5C-9364-8E54EA66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8A2EA1-B7FA-441E-802D-51D876E6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C3E46E3-B8E6-469C-AD19-010CB29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BFF47B-E56B-464E-BEEC-8A2992DF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5E6E4DB-023D-4B8A-979D-6CF36AEA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BE1A7D-34A7-4B32-A54D-E0C46B43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3A8729-5070-4595-8A0E-8FD786B8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6E210C8-E490-4671-8B21-2F02199A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6D55DD-984B-4E91-A2E6-80058BE9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37A72F-E640-4D4B-AECA-2BB5E7903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EF7BB0A-B6F1-43D1-B1EA-52565B1B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EF825E0-BECE-46A2-840D-10AA032A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F9868F-27DD-4383-A4D8-2D9493F3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2F8C6A5-829D-409A-8576-A19F0696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8940C7-A532-4469-BDC3-44FD1AB6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3A095E8-7CC3-4D96-855E-DACE90AD5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363494F-1D81-4A6B-B97D-A7CD26EA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4A1E5C5A-1907-44FF-BCA7-8A6E1D7FC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74C48CF-94FD-4C43-9B66-82359355E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FDD140A-30B7-4DEF-B33F-B1432498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F9C7D18-D1FF-48B8-9760-95643A77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AE94303-7CD0-4035-812C-5819978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C18AAB-3661-4E68-95FA-68715290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B1B58F-ABC1-46FF-ACE8-8C0E325A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F1A65CB-9DF9-4115-A9E1-309A44E1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DD7B0AF-1DE2-4EE4-BE2B-AF05E73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3B3C285-5962-48DB-B635-7E2324A8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D7C3D66-183A-4950-A7C3-B350D375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1348F88-59DD-40D4-8119-E38EA1F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05CB2E-BE7C-4A12-B296-168BCAEF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6D07D4E-C133-4E5C-BB36-C0B4DF32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B261BE6-DC9F-44A4-BE61-A43507FD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1FFE547-F74F-4E62-9038-2BB6730D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AB729C9-3DCA-4D90-B96C-61F5D978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584C822-2451-42C2-8E8F-7780A45E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35722C-0C9B-4BF5-9137-EF3EA4FF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2511647-C861-4533-8FA5-46B4C5F24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042AB25-E54E-4DA2-A561-CD8CEFBA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AAD69E2-5BDB-4FD0-BF1A-A56CE61F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108F3FB-9FFF-40B6-9CA6-542B6A15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FFBD388-5286-4347-8BC2-34B16FB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8DE093B-6757-430E-87C5-992F41D9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7AE112B-6659-45CB-8AB1-EC09601F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C4A3FE-592A-4819-9043-D92DD4581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E4BE-4ED9-402C-8160-1F57F1C4EF72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A353D40-75DF-4FD9-874D-11846C117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C9C054-0E83-434A-A7A1-5AC81113B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6FCC-24AB-46AB-AFBB-A3BEF70E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เนื้อหา 4">
            <a:extLst>
              <a:ext uri="{FF2B5EF4-FFF2-40B4-BE49-F238E27FC236}">
                <a16:creationId xmlns:a16="http://schemas.microsoft.com/office/drawing/2014/main" id="{85F2536F-10A8-42B4-9BD1-1681F69B0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b="905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0C09B1-00DC-400C-AA69-F1168E94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2529-2542: </a:t>
            </a:r>
            <a:br>
              <a:rPr lang="en-US" b="1" dirty="0"/>
            </a:br>
            <a:r>
              <a:rPr lang="en-US" b="1" dirty="0"/>
              <a:t>ICD code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5516" y="3417573"/>
            <a:ext cx="4947134" cy="2619839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2543-</a:t>
            </a:r>
            <a:r>
              <a:rPr lang="th-TH" sz="3600" b="1" dirty="0"/>
              <a:t>ปัจจุบัน</a:t>
            </a:r>
            <a:r>
              <a:rPr lang="en-US" sz="3600" b="1" dirty="0"/>
              <a:t>: </a:t>
            </a:r>
            <a:endParaRPr lang="th-TH" sz="3600" b="1" dirty="0"/>
          </a:p>
          <a:p>
            <a:pPr algn="ctr"/>
            <a:r>
              <a:rPr lang="en-US" sz="3600" b="1" dirty="0"/>
              <a:t> </a:t>
            </a:r>
            <a:r>
              <a:rPr lang="th-TH" sz="3600" b="1" dirty="0"/>
              <a:t>ระบบสาระสนเทศน์พยาธิวิทยา</a:t>
            </a:r>
            <a:endParaRPr lang="en-US" sz="36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59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0E9537-428D-4888-943B-2253908D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077B8170-E598-4786-9C22-43BCAC72E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" r="6954" b="4653"/>
          <a:stretch/>
        </p:blipFill>
        <p:spPr>
          <a:xfrm>
            <a:off x="48709" y="75626"/>
            <a:ext cx="11171598" cy="64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007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แบบจอกว้าง</PresentationFormat>
  <Paragraphs>3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ธีมของ Office</vt:lpstr>
      <vt:lpstr>2529-2542:  ICD code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PITI UNGARREEVITTAYA</dc:creator>
  <cp:lastModifiedBy>PITI UNGARREEVITTAYA</cp:lastModifiedBy>
  <cp:revision>2</cp:revision>
  <dcterms:created xsi:type="dcterms:W3CDTF">2017-12-20T16:57:09Z</dcterms:created>
  <dcterms:modified xsi:type="dcterms:W3CDTF">2017-12-20T17:07:45Z</dcterms:modified>
</cp:coreProperties>
</file>