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BEEF22-9987-4446-915A-9C2B222D54E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4B7A1CC-32C5-44DF-B18A-414055B7848F}">
      <dgm:prSet phldrT="[Text]"/>
      <dgm:spPr/>
      <dgm:t>
        <a:bodyPr/>
        <a:lstStyle/>
        <a:p>
          <a:r>
            <a:rPr lang="th-TH" dirty="0" smtClean="0"/>
            <a:t>โครงการ</a:t>
          </a:r>
          <a:endParaRPr lang="th-TH" dirty="0"/>
        </a:p>
      </dgm:t>
    </dgm:pt>
    <dgm:pt modelId="{8C95F8DC-CD69-4579-8C85-CC9472B8CB1D}" type="parTrans" cxnId="{5DE13F79-9D3B-465C-8783-44013DBC7B54}">
      <dgm:prSet/>
      <dgm:spPr/>
      <dgm:t>
        <a:bodyPr/>
        <a:lstStyle/>
        <a:p>
          <a:endParaRPr lang="th-TH"/>
        </a:p>
      </dgm:t>
    </dgm:pt>
    <dgm:pt modelId="{0D427B2C-7FB9-4A0D-9115-F722FF17095A}" type="sibTrans" cxnId="{5DE13F79-9D3B-465C-8783-44013DBC7B54}">
      <dgm:prSet/>
      <dgm:spPr/>
      <dgm:t>
        <a:bodyPr/>
        <a:lstStyle/>
        <a:p>
          <a:endParaRPr lang="th-TH"/>
        </a:p>
      </dgm:t>
    </dgm:pt>
    <dgm:pt modelId="{C7F71715-7DD9-498A-888E-AC5C9B1A6DCE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หัวหน้าโครงการเสนอ </a:t>
          </a:r>
          <a:r>
            <a:rPr lang="en-US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Proposal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712193C6-AD6E-4C3C-A5DB-753BE99BAD45}" type="parTrans" cxnId="{F3425CAE-A16B-43AD-9DF3-F71BC3A808AF}">
      <dgm:prSet/>
      <dgm:spPr/>
      <dgm:t>
        <a:bodyPr/>
        <a:lstStyle/>
        <a:p>
          <a:endParaRPr lang="th-TH"/>
        </a:p>
      </dgm:t>
    </dgm:pt>
    <dgm:pt modelId="{22650DA7-1C12-4DFA-9133-ED7A90F9A32D}" type="sibTrans" cxnId="{F3425CAE-A16B-43AD-9DF3-F71BC3A808AF}">
      <dgm:prSet/>
      <dgm:spPr/>
      <dgm:t>
        <a:bodyPr/>
        <a:lstStyle/>
        <a:p>
          <a:endParaRPr lang="th-TH"/>
        </a:p>
      </dgm:t>
    </dgm:pt>
    <dgm:pt modelId="{BF99019E-3B16-41C5-BEC6-B60CD654B458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หัวหน้าโครงการเสนอ </a:t>
          </a:r>
          <a:r>
            <a:rPr lang="en-US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EC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FC575B9E-317D-47DA-819C-1FD12CDD1994}" type="parTrans" cxnId="{DCD24616-C073-4CBF-8AE6-B292D10BBB6D}">
      <dgm:prSet/>
      <dgm:spPr/>
      <dgm:t>
        <a:bodyPr/>
        <a:lstStyle/>
        <a:p>
          <a:endParaRPr lang="th-TH"/>
        </a:p>
      </dgm:t>
    </dgm:pt>
    <dgm:pt modelId="{DADC72D8-C80D-4512-BED7-3A13370638A7}" type="sibTrans" cxnId="{DCD24616-C073-4CBF-8AE6-B292D10BBB6D}">
      <dgm:prSet/>
      <dgm:spPr/>
      <dgm:t>
        <a:bodyPr/>
        <a:lstStyle/>
        <a:p>
          <a:endParaRPr lang="th-TH"/>
        </a:p>
      </dgm:t>
    </dgm:pt>
    <dgm:pt modelId="{D938AE7D-FBD5-4402-A363-4D136F346C84}">
      <dgm:prSet phldrT="[Text]"/>
      <dgm:spPr/>
      <dgm:t>
        <a:bodyPr/>
        <a:lstStyle/>
        <a:p>
          <a:r>
            <a:rPr lang="th-TH" dirty="0" smtClean="0"/>
            <a:t>พิจารณา</a:t>
          </a:r>
          <a:endParaRPr lang="th-TH" dirty="0"/>
        </a:p>
      </dgm:t>
    </dgm:pt>
    <dgm:pt modelId="{F84C040A-E3C4-4382-A245-7845CA7A0605}" type="parTrans" cxnId="{53E99D89-BDBD-4FF2-AB96-C2B9AFA7F2AD}">
      <dgm:prSet/>
      <dgm:spPr/>
      <dgm:t>
        <a:bodyPr/>
        <a:lstStyle/>
        <a:p>
          <a:endParaRPr lang="th-TH"/>
        </a:p>
      </dgm:t>
    </dgm:pt>
    <dgm:pt modelId="{6DFDD009-2966-46A9-9E95-A0263CCE7404}" type="sibTrans" cxnId="{53E99D89-BDBD-4FF2-AB96-C2B9AFA7F2AD}">
      <dgm:prSet/>
      <dgm:spPr/>
      <dgm:t>
        <a:bodyPr/>
        <a:lstStyle/>
        <a:p>
          <a:endParaRPr lang="th-TH"/>
        </a:p>
      </dgm:t>
    </dgm:pt>
    <dgm:pt modelId="{7BA9715A-145A-4978-A8E1-20EF7A8370F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</a:t>
          </a:r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คณะกรรมการกลั่นกรอง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A0DBCCD6-1B3C-4993-9138-47CE4C516D9C}" type="parTrans" cxnId="{CEB52B1F-EF12-4AFC-98F5-F8F521F7774F}">
      <dgm:prSet/>
      <dgm:spPr/>
      <dgm:t>
        <a:bodyPr/>
        <a:lstStyle/>
        <a:p>
          <a:endParaRPr lang="th-TH"/>
        </a:p>
      </dgm:t>
    </dgm:pt>
    <dgm:pt modelId="{69A1F4ED-A8AA-421E-AA51-60CDF445F20A}" type="sibTrans" cxnId="{CEB52B1F-EF12-4AFC-98F5-F8F521F7774F}">
      <dgm:prSet/>
      <dgm:spPr/>
      <dgm:t>
        <a:bodyPr/>
        <a:lstStyle/>
        <a:p>
          <a:endParaRPr lang="th-TH"/>
        </a:p>
      </dgm:t>
    </dgm:pt>
    <dgm:pt modelId="{009E95E9-0F97-4E18-9808-65D9FA60F047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ฝ่ายวิจัยอนุมัติทุนวิจัย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CFFFBFDA-7C35-4750-BD9A-DA3F636C2DA8}" type="parTrans" cxnId="{C4D60340-2A16-43FC-8863-9AFBE3401735}">
      <dgm:prSet/>
      <dgm:spPr/>
      <dgm:t>
        <a:bodyPr/>
        <a:lstStyle/>
        <a:p>
          <a:endParaRPr lang="th-TH"/>
        </a:p>
      </dgm:t>
    </dgm:pt>
    <dgm:pt modelId="{389F1B2E-40BA-4CB9-B403-68966C6EC45F}" type="sibTrans" cxnId="{C4D60340-2A16-43FC-8863-9AFBE3401735}">
      <dgm:prSet/>
      <dgm:spPr/>
      <dgm:t>
        <a:bodyPr/>
        <a:lstStyle/>
        <a:p>
          <a:endParaRPr lang="th-TH"/>
        </a:p>
      </dgm:t>
    </dgm:pt>
    <dgm:pt modelId="{1E55CA94-D31C-4938-A323-BB9EC43468A1}">
      <dgm:prSet phldrT="[Text]"/>
      <dgm:spPr/>
      <dgm:t>
        <a:bodyPr/>
        <a:lstStyle/>
        <a:p>
          <a:r>
            <a:rPr lang="th-TH" dirty="0" smtClean="0"/>
            <a:t>การรับทุน</a:t>
          </a:r>
          <a:endParaRPr lang="th-TH" dirty="0"/>
        </a:p>
      </dgm:t>
    </dgm:pt>
    <dgm:pt modelId="{AEA76A15-9954-4F91-ABC8-A7DCFF4368A8}" type="parTrans" cxnId="{D526C6E0-6046-4238-B997-DF9E8BEBA2E3}">
      <dgm:prSet/>
      <dgm:spPr/>
      <dgm:t>
        <a:bodyPr/>
        <a:lstStyle/>
        <a:p>
          <a:endParaRPr lang="th-TH"/>
        </a:p>
      </dgm:t>
    </dgm:pt>
    <dgm:pt modelId="{D1DB6688-6F2C-43C0-944A-77E4282C704F}" type="sibTrans" cxnId="{D526C6E0-6046-4238-B997-DF9E8BEBA2E3}">
      <dgm:prSet/>
      <dgm:spPr/>
      <dgm:t>
        <a:bodyPr/>
        <a:lstStyle/>
        <a:p>
          <a:endParaRPr lang="th-TH"/>
        </a:p>
      </dgm:t>
    </dgm:pt>
    <dgm:pt modelId="{B9879C32-BDF2-4B7E-8D95-532A34C02870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ทำสัญญาทุน เบิกงวด 1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1A0785A3-7D0A-4879-82BE-BB34F68075C0}" type="parTrans" cxnId="{3798BC1D-16D5-49DE-98EA-85F7D7830F38}">
      <dgm:prSet/>
      <dgm:spPr/>
      <dgm:t>
        <a:bodyPr/>
        <a:lstStyle/>
        <a:p>
          <a:endParaRPr lang="th-TH"/>
        </a:p>
      </dgm:t>
    </dgm:pt>
    <dgm:pt modelId="{30A8DC6E-EE4B-4ECA-B214-EAC086F27706}" type="sibTrans" cxnId="{3798BC1D-16D5-49DE-98EA-85F7D7830F38}">
      <dgm:prSet/>
      <dgm:spPr/>
      <dgm:t>
        <a:bodyPr/>
        <a:lstStyle/>
        <a:p>
          <a:endParaRPr lang="th-TH"/>
        </a:p>
      </dgm:t>
    </dgm:pt>
    <dgm:pt modelId="{E011F3A5-5C81-4388-8144-B5B69CA2E74B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งวด 2  ส่งผลงานวิจัย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DD7FCFFB-1D6C-4CF0-A0B1-B7FD0DD80A73}" type="parTrans" cxnId="{6A669ACB-6656-498E-90B4-0B1E6732ECAE}">
      <dgm:prSet/>
      <dgm:spPr/>
      <dgm:t>
        <a:bodyPr/>
        <a:lstStyle/>
        <a:p>
          <a:endParaRPr lang="th-TH"/>
        </a:p>
      </dgm:t>
    </dgm:pt>
    <dgm:pt modelId="{38ED488E-D1B4-49E1-9223-6CD063093A85}" type="sibTrans" cxnId="{6A669ACB-6656-498E-90B4-0B1E6732ECAE}">
      <dgm:prSet/>
      <dgm:spPr/>
      <dgm:t>
        <a:bodyPr/>
        <a:lstStyle/>
        <a:p>
          <a:endParaRPr lang="th-TH"/>
        </a:p>
      </dgm:t>
    </dgm:pt>
    <dgm:pt modelId="{1401C97A-0E9F-4B3E-B390-89207EF8909F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ค่าตอบแทนนักวิจัยพี่เลี้ยง  10,000 บาท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3536C74C-44BF-4BA8-94AA-C80FA119C715}" type="parTrans" cxnId="{31DEE659-B2FE-4F9A-8059-E773A75715C4}">
      <dgm:prSet/>
      <dgm:spPr/>
      <dgm:t>
        <a:bodyPr/>
        <a:lstStyle/>
        <a:p>
          <a:endParaRPr lang="th-TH"/>
        </a:p>
      </dgm:t>
    </dgm:pt>
    <dgm:pt modelId="{6C6316DA-9CBD-46C2-8EB0-7A118626CAD3}" type="sibTrans" cxnId="{31DEE659-B2FE-4F9A-8059-E773A75715C4}">
      <dgm:prSet/>
      <dgm:spPr/>
      <dgm:t>
        <a:bodyPr/>
        <a:lstStyle/>
        <a:p>
          <a:endParaRPr lang="th-TH"/>
        </a:p>
      </dgm:t>
    </dgm:pt>
    <dgm:pt modelId="{D9E5B766-392D-438C-895F-01A26FFFD917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ทุนวิจัยไม่เกิน 50,000บาท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43CBF0F1-E034-4D90-BDC2-B6B944ED2CE7}" type="parTrans" cxnId="{F46C5ABF-4F66-460B-A973-2275D0583197}">
      <dgm:prSet/>
      <dgm:spPr/>
      <dgm:t>
        <a:bodyPr/>
        <a:lstStyle/>
        <a:p>
          <a:endParaRPr lang="th-TH"/>
        </a:p>
      </dgm:t>
    </dgm:pt>
    <dgm:pt modelId="{DF7883FC-480F-4261-8B46-3BBA49E3586E}" type="sibTrans" cxnId="{F46C5ABF-4F66-460B-A973-2275D0583197}">
      <dgm:prSet/>
      <dgm:spPr/>
      <dgm:t>
        <a:bodyPr/>
        <a:lstStyle/>
        <a:p>
          <a:endParaRPr lang="th-TH"/>
        </a:p>
      </dgm:t>
    </dgm:pt>
    <dgm:pt modelId="{84D51651-A901-48F3-9F8E-7E03214B9E3C}">
      <dgm:prSet phldrT="[Text]" custT="1"/>
      <dgm:spPr/>
      <dgm:t>
        <a:bodyPr/>
        <a:lstStyle/>
        <a:p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ผจก./</a:t>
          </a:r>
          <a:r>
            <a:rPr lang="th-TH" sz="1800" dirty="0" err="1" smtClean="0">
              <a:solidFill>
                <a:schemeClr val="tx2">
                  <a:lumMod val="75000"/>
                </a:schemeClr>
              </a:solidFill>
              <a:cs typeface="+mn-cs"/>
            </a:rPr>
            <a:t>จนท.</a:t>
          </a:r>
          <a:r>
            <a:rPr lang="th-TH" sz="1800" dirty="0" smtClean="0">
              <a:solidFill>
                <a:schemeClr val="tx2">
                  <a:lumMod val="75000"/>
                </a:schemeClr>
              </a:solidFill>
              <a:cs typeface="+mn-cs"/>
            </a:rPr>
            <a:t> ขุมเหมือง</a:t>
          </a:r>
          <a:endParaRPr lang="th-TH" sz="1800" dirty="0">
            <a:solidFill>
              <a:schemeClr val="tx2">
                <a:lumMod val="75000"/>
              </a:schemeClr>
            </a:solidFill>
            <a:cs typeface="+mn-cs"/>
          </a:endParaRPr>
        </a:p>
      </dgm:t>
    </dgm:pt>
    <dgm:pt modelId="{229F9B22-6E60-41D1-A194-23E77DA7AFBA}" type="parTrans" cxnId="{DEA68921-1703-43F0-833C-8C2351F4FE30}">
      <dgm:prSet/>
      <dgm:spPr/>
      <dgm:t>
        <a:bodyPr/>
        <a:lstStyle/>
        <a:p>
          <a:endParaRPr lang="th-TH"/>
        </a:p>
      </dgm:t>
    </dgm:pt>
    <dgm:pt modelId="{E7D6E510-A996-44CF-B9F1-015FE2549043}" type="sibTrans" cxnId="{DEA68921-1703-43F0-833C-8C2351F4FE30}">
      <dgm:prSet/>
      <dgm:spPr/>
      <dgm:t>
        <a:bodyPr/>
        <a:lstStyle/>
        <a:p>
          <a:endParaRPr lang="th-TH"/>
        </a:p>
      </dgm:t>
    </dgm:pt>
    <dgm:pt modelId="{FB570493-E46F-4DCC-B35A-2D6A4E6B6C5E}" type="pres">
      <dgm:prSet presAssocID="{B8BEEF22-9987-4446-915A-9C2B222D54E2}" presName="Name0" presStyleCnt="0">
        <dgm:presLayoutVars>
          <dgm:dir/>
          <dgm:animLvl val="lvl"/>
          <dgm:resizeHandles val="exact"/>
        </dgm:presLayoutVars>
      </dgm:prSet>
      <dgm:spPr/>
    </dgm:pt>
    <dgm:pt modelId="{2E59B832-551A-4ACA-BE50-FCB1025C1480}" type="pres">
      <dgm:prSet presAssocID="{B8BEEF22-9987-4446-915A-9C2B222D54E2}" presName="tSp" presStyleCnt="0"/>
      <dgm:spPr/>
    </dgm:pt>
    <dgm:pt modelId="{FA552B6C-0E96-4EAA-9245-1BCB4E3B9A50}" type="pres">
      <dgm:prSet presAssocID="{B8BEEF22-9987-4446-915A-9C2B222D54E2}" presName="bSp" presStyleCnt="0"/>
      <dgm:spPr/>
    </dgm:pt>
    <dgm:pt modelId="{AE741156-80FB-400E-B3E3-B6E1017598AE}" type="pres">
      <dgm:prSet presAssocID="{B8BEEF22-9987-4446-915A-9C2B222D54E2}" presName="process" presStyleCnt="0"/>
      <dgm:spPr/>
    </dgm:pt>
    <dgm:pt modelId="{BC626BC7-863B-420D-97FB-ADA387E80E13}" type="pres">
      <dgm:prSet presAssocID="{24B7A1CC-32C5-44DF-B18A-414055B7848F}" presName="composite1" presStyleCnt="0"/>
      <dgm:spPr/>
    </dgm:pt>
    <dgm:pt modelId="{118B2B10-47E4-4531-9AA9-B1E4922FA7B2}" type="pres">
      <dgm:prSet presAssocID="{24B7A1CC-32C5-44DF-B18A-414055B7848F}" presName="dummyNode1" presStyleLbl="node1" presStyleIdx="0" presStyleCnt="3"/>
      <dgm:spPr/>
    </dgm:pt>
    <dgm:pt modelId="{1626C8BA-A9BB-4525-96C5-9FDCAD275E65}" type="pres">
      <dgm:prSet presAssocID="{24B7A1CC-32C5-44DF-B18A-414055B7848F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2068221-66B8-4DC3-AF2E-063EF48CA254}" type="pres">
      <dgm:prSet presAssocID="{24B7A1CC-32C5-44DF-B18A-414055B7848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0433B2-3BE1-492D-9B3D-E05A20B64699}" type="pres">
      <dgm:prSet presAssocID="{24B7A1CC-32C5-44DF-B18A-414055B7848F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FBE38D-70BB-4D55-8CCF-2181AF7F829D}" type="pres">
      <dgm:prSet presAssocID="{24B7A1CC-32C5-44DF-B18A-414055B7848F}" presName="connSite1" presStyleCnt="0"/>
      <dgm:spPr/>
    </dgm:pt>
    <dgm:pt modelId="{757C93DF-1798-4590-BBEF-6F05647D8787}" type="pres">
      <dgm:prSet presAssocID="{0D427B2C-7FB9-4A0D-9115-F722FF17095A}" presName="Name9" presStyleLbl="sibTrans2D1" presStyleIdx="0" presStyleCnt="2"/>
      <dgm:spPr/>
    </dgm:pt>
    <dgm:pt modelId="{BD30599A-AC88-4DA8-9726-D18B4BB0671A}" type="pres">
      <dgm:prSet presAssocID="{D938AE7D-FBD5-4402-A363-4D136F346C84}" presName="composite2" presStyleCnt="0"/>
      <dgm:spPr/>
    </dgm:pt>
    <dgm:pt modelId="{925DF4E7-19D6-4B21-AE54-29E2A9DCC308}" type="pres">
      <dgm:prSet presAssocID="{D938AE7D-FBD5-4402-A363-4D136F346C84}" presName="dummyNode2" presStyleLbl="node1" presStyleIdx="0" presStyleCnt="3"/>
      <dgm:spPr/>
    </dgm:pt>
    <dgm:pt modelId="{D237B86C-8067-4317-A781-077ACBC33BEF}" type="pres">
      <dgm:prSet presAssocID="{D938AE7D-FBD5-4402-A363-4D136F346C84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4319CE9-2073-4B6C-801E-674D242E53CE}" type="pres">
      <dgm:prSet presAssocID="{D938AE7D-FBD5-4402-A363-4D136F346C8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498A3C-5B59-4615-BBEC-AE9374052A9E}" type="pres">
      <dgm:prSet presAssocID="{D938AE7D-FBD5-4402-A363-4D136F346C84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10E50BD-8791-4139-83D6-FBEEE35CF98A}" type="pres">
      <dgm:prSet presAssocID="{D938AE7D-FBD5-4402-A363-4D136F346C84}" presName="connSite2" presStyleCnt="0"/>
      <dgm:spPr/>
    </dgm:pt>
    <dgm:pt modelId="{813B1D58-4025-4ACC-A25E-E48B3CB26E24}" type="pres">
      <dgm:prSet presAssocID="{6DFDD009-2966-46A9-9E95-A0263CCE7404}" presName="Name18" presStyleLbl="sibTrans2D1" presStyleIdx="1" presStyleCnt="2"/>
      <dgm:spPr/>
    </dgm:pt>
    <dgm:pt modelId="{48F983DE-F959-4D99-A537-6ACF4C2B54CC}" type="pres">
      <dgm:prSet presAssocID="{1E55CA94-D31C-4938-A323-BB9EC43468A1}" presName="composite1" presStyleCnt="0"/>
      <dgm:spPr/>
    </dgm:pt>
    <dgm:pt modelId="{18E9082C-61B4-430D-A2C0-4D38A87DE7FA}" type="pres">
      <dgm:prSet presAssocID="{1E55CA94-D31C-4938-A323-BB9EC43468A1}" presName="dummyNode1" presStyleLbl="node1" presStyleIdx="1" presStyleCnt="3"/>
      <dgm:spPr/>
    </dgm:pt>
    <dgm:pt modelId="{032E9BDC-F1CA-49C0-83E6-0A50C9DEF683}" type="pres">
      <dgm:prSet presAssocID="{1E55CA94-D31C-4938-A323-BB9EC43468A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753F78-381D-46B9-8FCF-76231ED0206B}" type="pres">
      <dgm:prSet presAssocID="{1E55CA94-D31C-4938-A323-BB9EC43468A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8F5913-3C29-4324-9D2F-0278E120E7CD}" type="pres">
      <dgm:prSet presAssocID="{1E55CA94-D31C-4938-A323-BB9EC43468A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445FFA-559F-4AA3-9844-EB385C9DFF3E}" type="pres">
      <dgm:prSet presAssocID="{1E55CA94-D31C-4938-A323-BB9EC43468A1}" presName="connSite1" presStyleCnt="0"/>
      <dgm:spPr/>
    </dgm:pt>
  </dgm:ptLst>
  <dgm:cxnLst>
    <dgm:cxn modelId="{5DE13F79-9D3B-465C-8783-44013DBC7B54}" srcId="{B8BEEF22-9987-4446-915A-9C2B222D54E2}" destId="{24B7A1CC-32C5-44DF-B18A-414055B7848F}" srcOrd="0" destOrd="0" parTransId="{8C95F8DC-CD69-4579-8C85-CC9472B8CB1D}" sibTransId="{0D427B2C-7FB9-4A0D-9115-F722FF17095A}"/>
    <dgm:cxn modelId="{83F4D6D0-287D-49F0-AAD2-59DD7E36D1CE}" type="presOf" srcId="{B8BEEF22-9987-4446-915A-9C2B222D54E2}" destId="{FB570493-E46F-4DCC-B35A-2D6A4E6B6C5E}" srcOrd="0" destOrd="0" presId="urn:microsoft.com/office/officeart/2005/8/layout/hProcess4"/>
    <dgm:cxn modelId="{82C92AAF-A046-4EDF-9411-C91E10F151F4}" type="presOf" srcId="{009E95E9-0F97-4E18-9808-65D9FA60F047}" destId="{24319CE9-2073-4B6C-801E-674D242E53CE}" srcOrd="1" destOrd="1" presId="urn:microsoft.com/office/officeart/2005/8/layout/hProcess4"/>
    <dgm:cxn modelId="{6A669ACB-6656-498E-90B4-0B1E6732ECAE}" srcId="{1E55CA94-D31C-4938-A323-BB9EC43468A1}" destId="{E011F3A5-5C81-4388-8144-B5B69CA2E74B}" srcOrd="1" destOrd="0" parTransId="{DD7FCFFB-1D6C-4CF0-A0B1-B7FD0DD80A73}" sibTransId="{38ED488E-D1B4-49E1-9223-6CD063093A85}"/>
    <dgm:cxn modelId="{8C59CCCD-687E-428C-86B6-A9EAE8DAF0CC}" type="presOf" srcId="{C7F71715-7DD9-498A-888E-AC5C9B1A6DCE}" destId="{92068221-66B8-4DC3-AF2E-063EF48CA254}" srcOrd="1" destOrd="0" presId="urn:microsoft.com/office/officeart/2005/8/layout/hProcess4"/>
    <dgm:cxn modelId="{46EFDE74-CF2D-4968-A6BF-6856B57E9EA9}" type="presOf" srcId="{E011F3A5-5C81-4388-8144-B5B69CA2E74B}" destId="{032E9BDC-F1CA-49C0-83E6-0A50C9DEF683}" srcOrd="0" destOrd="1" presId="urn:microsoft.com/office/officeart/2005/8/layout/hProcess4"/>
    <dgm:cxn modelId="{B405BFD8-FBA4-4109-8B86-104EA679E8DA}" type="presOf" srcId="{7BA9715A-145A-4978-A8E1-20EF7A8370F7}" destId="{D237B86C-8067-4317-A781-077ACBC33BEF}" srcOrd="0" destOrd="0" presId="urn:microsoft.com/office/officeart/2005/8/layout/hProcess4"/>
    <dgm:cxn modelId="{DEA68921-1703-43F0-833C-8C2351F4FE30}" srcId="{24B7A1CC-32C5-44DF-B18A-414055B7848F}" destId="{84D51651-A901-48F3-9F8E-7E03214B9E3C}" srcOrd="2" destOrd="0" parTransId="{229F9B22-6E60-41D1-A194-23E77DA7AFBA}" sibTransId="{E7D6E510-A996-44CF-B9F1-015FE2549043}"/>
    <dgm:cxn modelId="{B242E8CC-C851-42EE-A8F7-2236BC29BF94}" type="presOf" srcId="{24B7A1CC-32C5-44DF-B18A-414055B7848F}" destId="{E40433B2-3BE1-492D-9B3D-E05A20B64699}" srcOrd="0" destOrd="0" presId="urn:microsoft.com/office/officeart/2005/8/layout/hProcess4"/>
    <dgm:cxn modelId="{7E454072-D4CE-4A54-AC74-C411A9BD9B21}" type="presOf" srcId="{BF99019E-3B16-41C5-BEC6-B60CD654B458}" destId="{1626C8BA-A9BB-4525-96C5-9FDCAD275E65}" srcOrd="0" destOrd="1" presId="urn:microsoft.com/office/officeart/2005/8/layout/hProcess4"/>
    <dgm:cxn modelId="{1B2FE8E5-A3B8-4429-B9EB-7B511CC6FA6F}" type="presOf" srcId="{D9E5B766-392D-438C-895F-01A26FFFD917}" destId="{24319CE9-2073-4B6C-801E-674D242E53CE}" srcOrd="1" destOrd="2" presId="urn:microsoft.com/office/officeart/2005/8/layout/hProcess4"/>
    <dgm:cxn modelId="{C4D60340-2A16-43FC-8863-9AFBE3401735}" srcId="{D938AE7D-FBD5-4402-A363-4D136F346C84}" destId="{009E95E9-0F97-4E18-9808-65D9FA60F047}" srcOrd="1" destOrd="0" parTransId="{CFFFBFDA-7C35-4750-BD9A-DA3F636C2DA8}" sibTransId="{389F1B2E-40BA-4CB9-B403-68966C6EC45F}"/>
    <dgm:cxn modelId="{7AA95EC0-6105-4EBA-A86C-05DD4FD00E6B}" type="presOf" srcId="{BF99019E-3B16-41C5-BEC6-B60CD654B458}" destId="{92068221-66B8-4DC3-AF2E-063EF48CA254}" srcOrd="1" destOrd="1" presId="urn:microsoft.com/office/officeart/2005/8/layout/hProcess4"/>
    <dgm:cxn modelId="{45E6AF29-9C9B-4D52-938A-B3B1D93BE4A8}" type="presOf" srcId="{009E95E9-0F97-4E18-9808-65D9FA60F047}" destId="{D237B86C-8067-4317-A781-077ACBC33BEF}" srcOrd="0" destOrd="1" presId="urn:microsoft.com/office/officeart/2005/8/layout/hProcess4"/>
    <dgm:cxn modelId="{E28128F2-EFF4-4601-A62A-586A04C5EEB5}" type="presOf" srcId="{1E55CA94-D31C-4938-A323-BB9EC43468A1}" destId="{918F5913-3C29-4324-9D2F-0278E120E7CD}" srcOrd="0" destOrd="0" presId="urn:microsoft.com/office/officeart/2005/8/layout/hProcess4"/>
    <dgm:cxn modelId="{9AB7FEBB-9A67-45DF-879B-9AA229313EB6}" type="presOf" srcId="{84D51651-A901-48F3-9F8E-7E03214B9E3C}" destId="{92068221-66B8-4DC3-AF2E-063EF48CA254}" srcOrd="1" destOrd="2" presId="urn:microsoft.com/office/officeart/2005/8/layout/hProcess4"/>
    <dgm:cxn modelId="{6D304994-E227-4724-8F27-88F15256F874}" type="presOf" srcId="{E011F3A5-5C81-4388-8144-B5B69CA2E74B}" destId="{45753F78-381D-46B9-8FCF-76231ED0206B}" srcOrd="1" destOrd="1" presId="urn:microsoft.com/office/officeart/2005/8/layout/hProcess4"/>
    <dgm:cxn modelId="{DCD24616-C073-4CBF-8AE6-B292D10BBB6D}" srcId="{24B7A1CC-32C5-44DF-B18A-414055B7848F}" destId="{BF99019E-3B16-41C5-BEC6-B60CD654B458}" srcOrd="1" destOrd="0" parTransId="{FC575B9E-317D-47DA-819C-1FD12CDD1994}" sibTransId="{DADC72D8-C80D-4512-BED7-3A13370638A7}"/>
    <dgm:cxn modelId="{3798BC1D-16D5-49DE-98EA-85F7D7830F38}" srcId="{1E55CA94-D31C-4938-A323-BB9EC43468A1}" destId="{B9879C32-BDF2-4B7E-8D95-532A34C02870}" srcOrd="0" destOrd="0" parTransId="{1A0785A3-7D0A-4879-82BE-BB34F68075C0}" sibTransId="{30A8DC6E-EE4B-4ECA-B214-EAC086F27706}"/>
    <dgm:cxn modelId="{B990A044-B2E2-427F-87AF-64F4BEC221A1}" type="presOf" srcId="{D938AE7D-FBD5-4402-A363-4D136F346C84}" destId="{9B498A3C-5B59-4615-BBEC-AE9374052A9E}" srcOrd="0" destOrd="0" presId="urn:microsoft.com/office/officeart/2005/8/layout/hProcess4"/>
    <dgm:cxn modelId="{CEB52B1F-EF12-4AFC-98F5-F8F521F7774F}" srcId="{D938AE7D-FBD5-4402-A363-4D136F346C84}" destId="{7BA9715A-145A-4978-A8E1-20EF7A8370F7}" srcOrd="0" destOrd="0" parTransId="{A0DBCCD6-1B3C-4993-9138-47CE4C516D9C}" sibTransId="{69A1F4ED-A8AA-421E-AA51-60CDF445F20A}"/>
    <dgm:cxn modelId="{53E99D89-BDBD-4FF2-AB96-C2B9AFA7F2AD}" srcId="{B8BEEF22-9987-4446-915A-9C2B222D54E2}" destId="{D938AE7D-FBD5-4402-A363-4D136F346C84}" srcOrd="1" destOrd="0" parTransId="{F84C040A-E3C4-4382-A245-7845CA7A0605}" sibTransId="{6DFDD009-2966-46A9-9E95-A0263CCE7404}"/>
    <dgm:cxn modelId="{531C7B2A-D36E-4E10-B347-1D09126FFA40}" type="presOf" srcId="{B9879C32-BDF2-4B7E-8D95-532A34C02870}" destId="{032E9BDC-F1CA-49C0-83E6-0A50C9DEF683}" srcOrd="0" destOrd="0" presId="urn:microsoft.com/office/officeart/2005/8/layout/hProcess4"/>
    <dgm:cxn modelId="{A526A158-F90D-428D-9197-8E761CF1F1A7}" type="presOf" srcId="{7BA9715A-145A-4978-A8E1-20EF7A8370F7}" destId="{24319CE9-2073-4B6C-801E-674D242E53CE}" srcOrd="1" destOrd="0" presId="urn:microsoft.com/office/officeart/2005/8/layout/hProcess4"/>
    <dgm:cxn modelId="{31DEE659-B2FE-4F9A-8059-E773A75715C4}" srcId="{1E55CA94-D31C-4938-A323-BB9EC43468A1}" destId="{1401C97A-0E9F-4B3E-B390-89207EF8909F}" srcOrd="2" destOrd="0" parTransId="{3536C74C-44BF-4BA8-94AA-C80FA119C715}" sibTransId="{6C6316DA-9CBD-46C2-8EB0-7A118626CAD3}"/>
    <dgm:cxn modelId="{8A7D9409-2CB7-453F-8AA4-77F7C066FA65}" type="presOf" srcId="{B9879C32-BDF2-4B7E-8D95-532A34C02870}" destId="{45753F78-381D-46B9-8FCF-76231ED0206B}" srcOrd="1" destOrd="0" presId="urn:microsoft.com/office/officeart/2005/8/layout/hProcess4"/>
    <dgm:cxn modelId="{F46C5ABF-4F66-460B-A973-2275D0583197}" srcId="{D938AE7D-FBD5-4402-A363-4D136F346C84}" destId="{D9E5B766-392D-438C-895F-01A26FFFD917}" srcOrd="2" destOrd="0" parTransId="{43CBF0F1-E034-4D90-BDC2-B6B944ED2CE7}" sibTransId="{DF7883FC-480F-4261-8B46-3BBA49E3586E}"/>
    <dgm:cxn modelId="{F3425CAE-A16B-43AD-9DF3-F71BC3A808AF}" srcId="{24B7A1CC-32C5-44DF-B18A-414055B7848F}" destId="{C7F71715-7DD9-498A-888E-AC5C9B1A6DCE}" srcOrd="0" destOrd="0" parTransId="{712193C6-AD6E-4C3C-A5DB-753BE99BAD45}" sibTransId="{22650DA7-1C12-4DFA-9133-ED7A90F9A32D}"/>
    <dgm:cxn modelId="{F0EFE307-5305-45AD-8CE5-E5E895E7FBFB}" type="presOf" srcId="{C7F71715-7DD9-498A-888E-AC5C9B1A6DCE}" destId="{1626C8BA-A9BB-4525-96C5-9FDCAD275E65}" srcOrd="0" destOrd="0" presId="urn:microsoft.com/office/officeart/2005/8/layout/hProcess4"/>
    <dgm:cxn modelId="{A6EF2042-AD23-4557-8990-9BE62C86A3B6}" type="presOf" srcId="{84D51651-A901-48F3-9F8E-7E03214B9E3C}" destId="{1626C8BA-A9BB-4525-96C5-9FDCAD275E65}" srcOrd="0" destOrd="2" presId="urn:microsoft.com/office/officeart/2005/8/layout/hProcess4"/>
    <dgm:cxn modelId="{019A691F-98B1-4895-85B7-7805FC8E3DE0}" type="presOf" srcId="{1401C97A-0E9F-4B3E-B390-89207EF8909F}" destId="{45753F78-381D-46B9-8FCF-76231ED0206B}" srcOrd="1" destOrd="2" presId="urn:microsoft.com/office/officeart/2005/8/layout/hProcess4"/>
    <dgm:cxn modelId="{9481C9C3-DBB1-4335-9A6B-44D8A6559C3B}" type="presOf" srcId="{0D427B2C-7FB9-4A0D-9115-F722FF17095A}" destId="{757C93DF-1798-4590-BBEF-6F05647D8787}" srcOrd="0" destOrd="0" presId="urn:microsoft.com/office/officeart/2005/8/layout/hProcess4"/>
    <dgm:cxn modelId="{1C1AA6DC-186D-4DC3-A426-8471EFEEAF22}" type="presOf" srcId="{6DFDD009-2966-46A9-9E95-A0263CCE7404}" destId="{813B1D58-4025-4ACC-A25E-E48B3CB26E24}" srcOrd="0" destOrd="0" presId="urn:microsoft.com/office/officeart/2005/8/layout/hProcess4"/>
    <dgm:cxn modelId="{D526C6E0-6046-4238-B997-DF9E8BEBA2E3}" srcId="{B8BEEF22-9987-4446-915A-9C2B222D54E2}" destId="{1E55CA94-D31C-4938-A323-BB9EC43468A1}" srcOrd="2" destOrd="0" parTransId="{AEA76A15-9954-4F91-ABC8-A7DCFF4368A8}" sibTransId="{D1DB6688-6F2C-43C0-944A-77E4282C704F}"/>
    <dgm:cxn modelId="{EDB48CCF-4C61-44A7-A2BA-959812B90228}" type="presOf" srcId="{D9E5B766-392D-438C-895F-01A26FFFD917}" destId="{D237B86C-8067-4317-A781-077ACBC33BEF}" srcOrd="0" destOrd="2" presId="urn:microsoft.com/office/officeart/2005/8/layout/hProcess4"/>
    <dgm:cxn modelId="{95C0080B-9FCB-4855-9B37-E94AC6E2E68C}" type="presOf" srcId="{1401C97A-0E9F-4B3E-B390-89207EF8909F}" destId="{032E9BDC-F1CA-49C0-83E6-0A50C9DEF683}" srcOrd="0" destOrd="2" presId="urn:microsoft.com/office/officeart/2005/8/layout/hProcess4"/>
    <dgm:cxn modelId="{E22C7751-8EF4-4B4D-8B9E-E6722B22AF3F}" type="presParOf" srcId="{FB570493-E46F-4DCC-B35A-2D6A4E6B6C5E}" destId="{2E59B832-551A-4ACA-BE50-FCB1025C1480}" srcOrd="0" destOrd="0" presId="urn:microsoft.com/office/officeart/2005/8/layout/hProcess4"/>
    <dgm:cxn modelId="{BF8799F9-D9E2-4D36-BDB9-63FBCF518B24}" type="presParOf" srcId="{FB570493-E46F-4DCC-B35A-2D6A4E6B6C5E}" destId="{FA552B6C-0E96-4EAA-9245-1BCB4E3B9A50}" srcOrd="1" destOrd="0" presId="urn:microsoft.com/office/officeart/2005/8/layout/hProcess4"/>
    <dgm:cxn modelId="{5DA6B67A-73F0-44EF-B373-EE859579B812}" type="presParOf" srcId="{FB570493-E46F-4DCC-B35A-2D6A4E6B6C5E}" destId="{AE741156-80FB-400E-B3E3-B6E1017598AE}" srcOrd="2" destOrd="0" presId="urn:microsoft.com/office/officeart/2005/8/layout/hProcess4"/>
    <dgm:cxn modelId="{CD40DA6E-BFEA-4E90-8226-4D24D72D4165}" type="presParOf" srcId="{AE741156-80FB-400E-B3E3-B6E1017598AE}" destId="{BC626BC7-863B-420D-97FB-ADA387E80E13}" srcOrd="0" destOrd="0" presId="urn:microsoft.com/office/officeart/2005/8/layout/hProcess4"/>
    <dgm:cxn modelId="{5AB16044-4DC9-42ED-BECD-BB98B41B9380}" type="presParOf" srcId="{BC626BC7-863B-420D-97FB-ADA387E80E13}" destId="{118B2B10-47E4-4531-9AA9-B1E4922FA7B2}" srcOrd="0" destOrd="0" presId="urn:microsoft.com/office/officeart/2005/8/layout/hProcess4"/>
    <dgm:cxn modelId="{8AE6E77A-A829-4230-BE20-33A62A27018A}" type="presParOf" srcId="{BC626BC7-863B-420D-97FB-ADA387E80E13}" destId="{1626C8BA-A9BB-4525-96C5-9FDCAD275E65}" srcOrd="1" destOrd="0" presId="urn:microsoft.com/office/officeart/2005/8/layout/hProcess4"/>
    <dgm:cxn modelId="{A290C8B4-8919-418D-BB46-86D9B524DF96}" type="presParOf" srcId="{BC626BC7-863B-420D-97FB-ADA387E80E13}" destId="{92068221-66B8-4DC3-AF2E-063EF48CA254}" srcOrd="2" destOrd="0" presId="urn:microsoft.com/office/officeart/2005/8/layout/hProcess4"/>
    <dgm:cxn modelId="{1C0DEE7A-D705-4079-84FA-EFD997A98665}" type="presParOf" srcId="{BC626BC7-863B-420D-97FB-ADA387E80E13}" destId="{E40433B2-3BE1-492D-9B3D-E05A20B64699}" srcOrd="3" destOrd="0" presId="urn:microsoft.com/office/officeart/2005/8/layout/hProcess4"/>
    <dgm:cxn modelId="{F146EEB5-5A38-48EC-A44C-84D8F6F25B0F}" type="presParOf" srcId="{BC626BC7-863B-420D-97FB-ADA387E80E13}" destId="{7BFBE38D-70BB-4D55-8CCF-2181AF7F829D}" srcOrd="4" destOrd="0" presId="urn:microsoft.com/office/officeart/2005/8/layout/hProcess4"/>
    <dgm:cxn modelId="{5FC182C8-F827-4DD2-8CA3-0DB970C06864}" type="presParOf" srcId="{AE741156-80FB-400E-B3E3-B6E1017598AE}" destId="{757C93DF-1798-4590-BBEF-6F05647D8787}" srcOrd="1" destOrd="0" presId="urn:microsoft.com/office/officeart/2005/8/layout/hProcess4"/>
    <dgm:cxn modelId="{D4A2BAB0-93FA-4D9E-A030-0770B99DE75D}" type="presParOf" srcId="{AE741156-80FB-400E-B3E3-B6E1017598AE}" destId="{BD30599A-AC88-4DA8-9726-D18B4BB0671A}" srcOrd="2" destOrd="0" presId="urn:microsoft.com/office/officeart/2005/8/layout/hProcess4"/>
    <dgm:cxn modelId="{D239F8AE-F1DB-4C81-AD2B-932E7C54B8C5}" type="presParOf" srcId="{BD30599A-AC88-4DA8-9726-D18B4BB0671A}" destId="{925DF4E7-19D6-4B21-AE54-29E2A9DCC308}" srcOrd="0" destOrd="0" presId="urn:microsoft.com/office/officeart/2005/8/layout/hProcess4"/>
    <dgm:cxn modelId="{CAE43D8B-2029-45D2-AD3B-BAE88EB05734}" type="presParOf" srcId="{BD30599A-AC88-4DA8-9726-D18B4BB0671A}" destId="{D237B86C-8067-4317-A781-077ACBC33BEF}" srcOrd="1" destOrd="0" presId="urn:microsoft.com/office/officeart/2005/8/layout/hProcess4"/>
    <dgm:cxn modelId="{50049EAB-77AE-49D0-A225-5BCC2778E9C6}" type="presParOf" srcId="{BD30599A-AC88-4DA8-9726-D18B4BB0671A}" destId="{24319CE9-2073-4B6C-801E-674D242E53CE}" srcOrd="2" destOrd="0" presId="urn:microsoft.com/office/officeart/2005/8/layout/hProcess4"/>
    <dgm:cxn modelId="{8E3212C8-78EB-46A6-872D-B0DC9696A213}" type="presParOf" srcId="{BD30599A-AC88-4DA8-9726-D18B4BB0671A}" destId="{9B498A3C-5B59-4615-BBEC-AE9374052A9E}" srcOrd="3" destOrd="0" presId="urn:microsoft.com/office/officeart/2005/8/layout/hProcess4"/>
    <dgm:cxn modelId="{918E3867-AB9A-4E37-A9D6-9F824CF7F851}" type="presParOf" srcId="{BD30599A-AC88-4DA8-9726-D18B4BB0671A}" destId="{510E50BD-8791-4139-83D6-FBEEE35CF98A}" srcOrd="4" destOrd="0" presId="urn:microsoft.com/office/officeart/2005/8/layout/hProcess4"/>
    <dgm:cxn modelId="{CC90753B-9CCC-4E2D-BFA7-9E614F852108}" type="presParOf" srcId="{AE741156-80FB-400E-B3E3-B6E1017598AE}" destId="{813B1D58-4025-4ACC-A25E-E48B3CB26E24}" srcOrd="3" destOrd="0" presId="urn:microsoft.com/office/officeart/2005/8/layout/hProcess4"/>
    <dgm:cxn modelId="{174E5609-078E-415D-ABBD-BF73581CB31E}" type="presParOf" srcId="{AE741156-80FB-400E-B3E3-B6E1017598AE}" destId="{48F983DE-F959-4D99-A537-6ACF4C2B54CC}" srcOrd="4" destOrd="0" presId="urn:microsoft.com/office/officeart/2005/8/layout/hProcess4"/>
    <dgm:cxn modelId="{E3086AE5-5622-49D1-B518-22F7221F1C5A}" type="presParOf" srcId="{48F983DE-F959-4D99-A537-6ACF4C2B54CC}" destId="{18E9082C-61B4-430D-A2C0-4D38A87DE7FA}" srcOrd="0" destOrd="0" presId="urn:microsoft.com/office/officeart/2005/8/layout/hProcess4"/>
    <dgm:cxn modelId="{C4ADF211-ED8E-4229-BDEC-A9B30212A69E}" type="presParOf" srcId="{48F983DE-F959-4D99-A537-6ACF4C2B54CC}" destId="{032E9BDC-F1CA-49C0-83E6-0A50C9DEF683}" srcOrd="1" destOrd="0" presId="urn:microsoft.com/office/officeart/2005/8/layout/hProcess4"/>
    <dgm:cxn modelId="{B71B6977-2222-49A7-9B49-8EF683CF0285}" type="presParOf" srcId="{48F983DE-F959-4D99-A537-6ACF4C2B54CC}" destId="{45753F78-381D-46B9-8FCF-76231ED0206B}" srcOrd="2" destOrd="0" presId="urn:microsoft.com/office/officeart/2005/8/layout/hProcess4"/>
    <dgm:cxn modelId="{52513CE2-6B31-477D-B17A-7E943223E09E}" type="presParOf" srcId="{48F983DE-F959-4D99-A537-6ACF4C2B54CC}" destId="{918F5913-3C29-4324-9D2F-0278E120E7CD}" srcOrd="3" destOrd="0" presId="urn:microsoft.com/office/officeart/2005/8/layout/hProcess4"/>
    <dgm:cxn modelId="{183F5E7E-A710-48D1-BB5D-D8C519C8A808}" type="presParOf" srcId="{48F983DE-F959-4D99-A537-6ACF4C2B54CC}" destId="{2C445FFA-559F-4AA3-9844-EB385C9DFF3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26C8BA-A9BB-4525-96C5-9FDCAD275E65}">
      <dsp:nvSpPr>
        <dsp:cNvPr id="0" name=""/>
        <dsp:cNvSpPr/>
      </dsp:nvSpPr>
      <dsp:spPr>
        <a:xfrm>
          <a:off x="2012" y="1815820"/>
          <a:ext cx="2232039" cy="1840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หัวหน้าโครงการเสนอ </a:t>
          </a:r>
          <a:r>
            <a:rPr lang="en-US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Proposal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หัวหน้าโครงการเสนอ </a:t>
          </a:r>
          <a:r>
            <a:rPr lang="en-US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EC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ผจก./</a:t>
          </a:r>
          <a:r>
            <a:rPr lang="th-TH" sz="1800" kern="1200" dirty="0" err="1" smtClean="0">
              <a:solidFill>
                <a:schemeClr val="tx2">
                  <a:lumMod val="75000"/>
                </a:schemeClr>
              </a:solidFill>
              <a:cs typeface="+mn-cs"/>
            </a:rPr>
            <a:t>จนท.</a:t>
          </a: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ขุมเหมือง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</dsp:txBody>
      <dsp:txXfrm>
        <a:off x="2012" y="1815820"/>
        <a:ext cx="2232039" cy="1446473"/>
      </dsp:txXfrm>
    </dsp:sp>
    <dsp:sp modelId="{757C93DF-1798-4590-BBEF-6F05647D8787}">
      <dsp:nvSpPr>
        <dsp:cNvPr id="0" name=""/>
        <dsp:cNvSpPr/>
      </dsp:nvSpPr>
      <dsp:spPr>
        <a:xfrm>
          <a:off x="1285211" y="2357901"/>
          <a:ext cx="2308449" cy="2308449"/>
        </a:xfrm>
        <a:prstGeom prst="leftCircularArrow">
          <a:avLst>
            <a:gd name="adj1" fmla="val 2496"/>
            <a:gd name="adj2" fmla="val 302458"/>
            <a:gd name="adj3" fmla="val 2077969"/>
            <a:gd name="adj4" fmla="val 9024489"/>
            <a:gd name="adj5" fmla="val 291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433B2-3BE1-492D-9B3D-E05A20B64699}">
      <dsp:nvSpPr>
        <dsp:cNvPr id="0" name=""/>
        <dsp:cNvSpPr/>
      </dsp:nvSpPr>
      <dsp:spPr>
        <a:xfrm>
          <a:off x="498021" y="3262294"/>
          <a:ext cx="1984035" cy="788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kern="1200" dirty="0" smtClean="0"/>
            <a:t>โครงการ</a:t>
          </a:r>
          <a:endParaRPr lang="th-TH" sz="3900" kern="1200" dirty="0"/>
        </a:p>
      </dsp:txBody>
      <dsp:txXfrm>
        <a:off x="498021" y="3262294"/>
        <a:ext cx="1984035" cy="788985"/>
      </dsp:txXfrm>
    </dsp:sp>
    <dsp:sp modelId="{D237B86C-8067-4317-A781-077ACBC33BEF}">
      <dsp:nvSpPr>
        <dsp:cNvPr id="0" name=""/>
        <dsp:cNvSpPr/>
      </dsp:nvSpPr>
      <dsp:spPr>
        <a:xfrm>
          <a:off x="2756421" y="1815820"/>
          <a:ext cx="2232039" cy="1840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</a:t>
          </a: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คณะกรรมการกลั่นกรอง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ฝ่ายวิจัยอนุมัติทุนวิจัย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ทุนวิจัยไม่เกิน 50,000บาท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</dsp:txBody>
      <dsp:txXfrm>
        <a:off x="2756421" y="2210313"/>
        <a:ext cx="2232039" cy="1446473"/>
      </dsp:txXfrm>
    </dsp:sp>
    <dsp:sp modelId="{813B1D58-4025-4ACC-A25E-E48B3CB26E24}">
      <dsp:nvSpPr>
        <dsp:cNvPr id="0" name=""/>
        <dsp:cNvSpPr/>
      </dsp:nvSpPr>
      <dsp:spPr>
        <a:xfrm>
          <a:off x="4021020" y="734074"/>
          <a:ext cx="2593654" cy="2593654"/>
        </a:xfrm>
        <a:prstGeom prst="circularArrow">
          <a:avLst>
            <a:gd name="adj1" fmla="val 2221"/>
            <a:gd name="adj2" fmla="val 267499"/>
            <a:gd name="adj3" fmla="val 19556991"/>
            <a:gd name="adj4" fmla="val 12575511"/>
            <a:gd name="adj5" fmla="val 25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98A3C-5B59-4615-BBEC-AE9374052A9E}">
      <dsp:nvSpPr>
        <dsp:cNvPr id="0" name=""/>
        <dsp:cNvSpPr/>
      </dsp:nvSpPr>
      <dsp:spPr>
        <a:xfrm>
          <a:off x="3252430" y="1421328"/>
          <a:ext cx="1984035" cy="788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kern="1200" dirty="0" smtClean="0"/>
            <a:t>พิจารณา</a:t>
          </a:r>
          <a:endParaRPr lang="th-TH" sz="3900" kern="1200" dirty="0"/>
        </a:p>
      </dsp:txBody>
      <dsp:txXfrm>
        <a:off x="3252430" y="1421328"/>
        <a:ext cx="1984035" cy="788985"/>
      </dsp:txXfrm>
    </dsp:sp>
    <dsp:sp modelId="{032E9BDC-F1CA-49C0-83E6-0A50C9DEF683}">
      <dsp:nvSpPr>
        <dsp:cNvPr id="0" name=""/>
        <dsp:cNvSpPr/>
      </dsp:nvSpPr>
      <dsp:spPr>
        <a:xfrm>
          <a:off x="5510831" y="1815820"/>
          <a:ext cx="2232039" cy="1840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ทำสัญญาทุน เบิกงวด 1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งวด 2  ส่งผลงานวิจัย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800" kern="1200" dirty="0" smtClean="0">
              <a:solidFill>
                <a:schemeClr val="tx2">
                  <a:lumMod val="75000"/>
                </a:schemeClr>
              </a:solidFill>
              <a:cs typeface="+mn-cs"/>
            </a:rPr>
            <a:t> ค่าตอบแทนนักวิจัยพี่เลี้ยง  10,000 บาท</a:t>
          </a:r>
          <a:endParaRPr lang="th-TH" sz="1800" kern="1200" dirty="0">
            <a:solidFill>
              <a:schemeClr val="tx2">
                <a:lumMod val="75000"/>
              </a:schemeClr>
            </a:solidFill>
            <a:cs typeface="+mn-cs"/>
          </a:endParaRPr>
        </a:p>
      </dsp:txBody>
      <dsp:txXfrm>
        <a:off x="5510831" y="1815820"/>
        <a:ext cx="2232039" cy="1446473"/>
      </dsp:txXfrm>
    </dsp:sp>
    <dsp:sp modelId="{918F5913-3C29-4324-9D2F-0278E120E7CD}">
      <dsp:nvSpPr>
        <dsp:cNvPr id="0" name=""/>
        <dsp:cNvSpPr/>
      </dsp:nvSpPr>
      <dsp:spPr>
        <a:xfrm>
          <a:off x="6006840" y="3262294"/>
          <a:ext cx="1984035" cy="788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kern="1200" dirty="0" smtClean="0"/>
            <a:t>การรับทุน</a:t>
          </a:r>
          <a:endParaRPr lang="th-TH" sz="3900" kern="1200" dirty="0"/>
        </a:p>
      </dsp:txBody>
      <dsp:txXfrm>
        <a:off x="6006840" y="3262294"/>
        <a:ext cx="1984035" cy="788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C8BA-56F2-4CA0-BE19-97C1FA244437}" type="datetimeFigureOut">
              <a:rPr lang="th-TH" smtClean="0"/>
              <a:pPr/>
              <a:t>21/12/60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F94A-C106-491A-9C71-9E3FEDFDB25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54868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chemeClr val="tx2">
                    <a:lumMod val="75000"/>
                  </a:schemeClr>
                </a:solidFill>
              </a:rPr>
              <a:t>ทุนวิจัยขุมเหมือง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ข้อมูลเพื่อ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</a:rPr>
              <a:t>การตีพิมพ์เผยแพร่ในวารสารสากล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1916832"/>
            <a:ext cx="7488832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</a:rPr>
              <a:t>เพื่อส่งเสริมให้มีการสร้างบทนิพนธ์ต้นฉบับภาษาอังกฤษเพื่อการตีพิมพ์จากข้อมูลด้านการรักษาพยาบาล และพัฒนาศักยภาพนักวิจัยพี่เลี้ยง และอาจารย์รุ่นใหม่ ระยะเวลาไม่เกิน 1 ปี ทุนวิจัยไม่เกิน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50,000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</a:rPr>
              <a:t>บาท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3789040"/>
            <a:ext cx="756084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หัวหน้าโครงการ เป็นอาจารย์สังกัดคณะแพทยศาสตร์ กรณีที่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ไม่ใช่</a:t>
            </a:r>
          </a:p>
          <a:p>
            <a:pPr algn="ctr"/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อาจารย์</a:t>
            </a:r>
            <a:r>
              <a:rPr lang="th-TH" dirty="0" smtClean="0">
                <a:solidFill>
                  <a:schemeClr val="tx2">
                    <a:lumMod val="75000"/>
                  </a:schemeClr>
                </a:solidFill>
              </a:rPr>
              <a:t>สายผู้สอน ต้องมีอาจารย์สายผู้สอนเป็นผู้ร่วมโครงการ</a:t>
            </a:r>
            <a:endParaRPr lang="th-TH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5301208"/>
            <a:ext cx="684076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</a:rPr>
              <a:t>หัวหน้าโครงการ มีสิทธิ์ได้รับทุนสนับสนุนรายละไม่เกิน 3 ทุนต่อปี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880" y="1124744"/>
            <a:ext cx="2313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 smtClean="0">
                <a:solidFill>
                  <a:schemeClr val="tx2">
                    <a:lumMod val="75000"/>
                  </a:schemeClr>
                </a:solidFill>
              </a:rPr>
              <a:t>หลักการของทุนวิจัย</a:t>
            </a:r>
            <a:endParaRPr lang="th-TH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548680"/>
            <a:ext cx="7560840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หัวหน้าโครงการ ยื่นข้อเสนอโครงการผ่านความเห็นชอบจากคณะกรรมการบริหารโครงการขุมเหมืองข้อมูลเพื่อการเผยแพร่ในวารสารสากล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1844824"/>
            <a:ext cx="7416824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โครงการวิจัยที่เกี่ยวข้องกับการวิจัยในมนุษย์ ต้องผ่านความเห็นชอบจากคณะกรรมการจริยธรรมการวิจัยในมนุษย์ ก่อนทำสัญญารับทุน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3068960"/>
            <a:ext cx="7920880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เมื่อครบกำหนดตามสัญญารับทุน ต้องมีหลักฐานตอบรับการยื่นขอรับการตีพิมพ์บทนิพนธ์ต้นฉบับภาษาอังกฤษจากวารสารระดับนานาชาติ อย่างน้อย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เรื่อง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4221088"/>
            <a:ext cx="8460432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dirty="0">
                <a:solidFill>
                  <a:schemeClr val="tx2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สนับสนุนค่าดำเนินการวิจัย วงเงินไม่เกิน 40,000 บาท งวดที่ 1 จำนวนไม่เกิน 20,000 บาท เมื่อทำสัญญารับทุน และ งวดที่ 2 จำนวนไม่เกิน 20,000 บาท เมื่อมีผลงาน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5373216"/>
            <a:ext cx="8244408" cy="95410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rdia New" pitchFamily="34" charset="-34"/>
                <a:ea typeface="Calibri" pitchFamily="34" charset="0"/>
                <a:cs typeface="Cordia New" pitchFamily="34" charset="-34"/>
              </a:rPr>
              <a:t>สนับสนุนค่าตอบแทนนักวิจัยพี่เลี้ยง วงเงินไม่เกิน 10,000 บาท เมื่อมีผลงานข้อ 5.2.5 งดการสนับสนุนค่าตอบแทนกรณีนักวิจัยพี่เลี้ยงเป็นผู้ร่วมตีพิมพ์</a:t>
            </a:r>
            <a:endParaRPr kumimoji="0" lang="th-TH" sz="4400" b="0" i="0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3568" y="692696"/>
          <a:ext cx="79928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620688"/>
            <a:ext cx="357662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</a:rPr>
              <a:t>วิธีการสนับสนุนโครงการ</a:t>
            </a:r>
            <a:endParaRPr lang="th-TH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KhonKaen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Khon Kaen University</dc:creator>
  <cp:lastModifiedBy>Khon Kaen University</cp:lastModifiedBy>
  <cp:revision>5</cp:revision>
  <dcterms:created xsi:type="dcterms:W3CDTF">2017-12-20T04:14:18Z</dcterms:created>
  <dcterms:modified xsi:type="dcterms:W3CDTF">2017-12-21T01:26:27Z</dcterms:modified>
</cp:coreProperties>
</file>