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9CF26-6CA8-4CF8-AB27-174C0E323F5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CCE6E94-C36F-4D6B-BC90-1397B85C016A}">
      <dgm:prSet phldrT="[Text]" custT="1"/>
      <dgm:spPr/>
      <dgm:t>
        <a:bodyPr/>
        <a:lstStyle/>
        <a:p>
          <a:r>
            <a:rPr lang="th-TH" sz="2400" dirty="0" smtClean="0"/>
            <a:t>เตรียมการ</a:t>
          </a:r>
          <a:endParaRPr lang="th-TH" sz="2400" dirty="0"/>
        </a:p>
      </dgm:t>
    </dgm:pt>
    <dgm:pt modelId="{CFD51DF8-8BCA-4D61-9DB6-341CC29CFC90}" type="parTrans" cxnId="{0B94A351-625F-4033-91DB-B0B6B9E77139}">
      <dgm:prSet/>
      <dgm:spPr/>
      <dgm:t>
        <a:bodyPr/>
        <a:lstStyle/>
        <a:p>
          <a:endParaRPr lang="th-TH"/>
        </a:p>
      </dgm:t>
    </dgm:pt>
    <dgm:pt modelId="{6921479C-1643-4AF4-A48D-1C53A1633FA6}" type="sibTrans" cxnId="{0B94A351-625F-4033-91DB-B0B6B9E77139}">
      <dgm:prSet/>
      <dgm:spPr/>
      <dgm:t>
        <a:bodyPr/>
        <a:lstStyle/>
        <a:p>
          <a:endParaRPr lang="th-TH"/>
        </a:p>
      </dgm:t>
    </dgm:pt>
    <dgm:pt modelId="{7DDA7388-AC3A-4C4D-ACDA-81C03E14BA3B}">
      <dgm:prSet phldrT="[Text]" custT="1"/>
      <dgm:spPr/>
      <dgm:t>
        <a:bodyPr/>
        <a:lstStyle/>
        <a:p>
          <a:r>
            <a:rPr lang="th-TH" sz="1800" dirty="0" smtClean="0"/>
            <a:t>เป้าหมาย งานวิจัยคลินิก ที่ใช้ข้อมูลผู้ป่วย </a:t>
          </a:r>
          <a:endParaRPr lang="th-TH" sz="1800" dirty="0"/>
        </a:p>
      </dgm:t>
    </dgm:pt>
    <dgm:pt modelId="{ED14BC4A-2025-4BD1-91EA-B3DBAD073E95}" type="parTrans" cxnId="{FE5CABEA-9838-4AEF-BFF6-EBBC941A0FF4}">
      <dgm:prSet/>
      <dgm:spPr/>
      <dgm:t>
        <a:bodyPr/>
        <a:lstStyle/>
        <a:p>
          <a:endParaRPr lang="th-TH"/>
        </a:p>
      </dgm:t>
    </dgm:pt>
    <dgm:pt modelId="{F30ED593-6E9A-436E-B6DE-69921AB0B757}" type="sibTrans" cxnId="{FE5CABEA-9838-4AEF-BFF6-EBBC941A0FF4}">
      <dgm:prSet/>
      <dgm:spPr/>
      <dgm:t>
        <a:bodyPr/>
        <a:lstStyle/>
        <a:p>
          <a:endParaRPr lang="th-TH"/>
        </a:p>
      </dgm:t>
    </dgm:pt>
    <dgm:pt modelId="{FC575967-0AB9-4066-8A2B-462A3D3F8DA5}">
      <dgm:prSet phldrT="[Text]" custT="1"/>
      <dgm:spPr/>
      <dgm:t>
        <a:bodyPr/>
        <a:lstStyle/>
        <a:p>
          <a:r>
            <a:rPr lang="th-TH" sz="1800" dirty="0" smtClean="0"/>
            <a:t>ข้อมูล </a:t>
          </a:r>
          <a:r>
            <a:rPr lang="en-US" sz="1800" dirty="0" smtClean="0"/>
            <a:t>HO </a:t>
          </a:r>
          <a:r>
            <a:rPr lang="th-TH" sz="1800" dirty="0" smtClean="0"/>
            <a:t>หน่วยมะเร็ง เวชระเบียน รังสี พยาธิ นิติเวช</a:t>
          </a:r>
          <a:endParaRPr lang="th-TH" sz="1800" dirty="0"/>
        </a:p>
      </dgm:t>
    </dgm:pt>
    <dgm:pt modelId="{8D6590CD-6170-4FE1-AEF6-8D553D559A0B}" type="parTrans" cxnId="{77D6F104-BCA5-4AB7-894D-A7FC5CC65066}">
      <dgm:prSet/>
      <dgm:spPr/>
      <dgm:t>
        <a:bodyPr/>
        <a:lstStyle/>
        <a:p>
          <a:endParaRPr lang="th-TH"/>
        </a:p>
      </dgm:t>
    </dgm:pt>
    <dgm:pt modelId="{91522E52-CEBE-4440-87B5-B7136F9A6825}" type="sibTrans" cxnId="{77D6F104-BCA5-4AB7-894D-A7FC5CC65066}">
      <dgm:prSet/>
      <dgm:spPr/>
      <dgm:t>
        <a:bodyPr/>
        <a:lstStyle/>
        <a:p>
          <a:endParaRPr lang="th-TH"/>
        </a:p>
      </dgm:t>
    </dgm:pt>
    <dgm:pt modelId="{9C80A13A-72A9-4D5A-8558-906D6839F26C}">
      <dgm:prSet phldrT="[Text]"/>
      <dgm:spPr/>
      <dgm:t>
        <a:bodyPr/>
        <a:lstStyle/>
        <a:p>
          <a:r>
            <a:rPr lang="en-US" dirty="0" smtClean="0"/>
            <a:t> Proposal</a:t>
          </a:r>
          <a:endParaRPr lang="th-TH" dirty="0"/>
        </a:p>
      </dgm:t>
    </dgm:pt>
    <dgm:pt modelId="{E270AC18-1892-4BA3-B1F9-4E8A9B28EFE9}" type="parTrans" cxnId="{2AD66D56-2309-41E7-95D8-E89DAABFAA80}">
      <dgm:prSet/>
      <dgm:spPr/>
      <dgm:t>
        <a:bodyPr/>
        <a:lstStyle/>
        <a:p>
          <a:endParaRPr lang="th-TH"/>
        </a:p>
      </dgm:t>
    </dgm:pt>
    <dgm:pt modelId="{7F873252-7A11-4122-8452-875385BE10F7}" type="sibTrans" cxnId="{2AD66D56-2309-41E7-95D8-E89DAABFAA80}">
      <dgm:prSet/>
      <dgm:spPr/>
      <dgm:t>
        <a:bodyPr/>
        <a:lstStyle/>
        <a:p>
          <a:endParaRPr lang="th-TH"/>
        </a:p>
      </dgm:t>
    </dgm:pt>
    <dgm:pt modelId="{8062A6BA-1D6B-4D4A-BD03-AB6E7087E007}">
      <dgm:prSet phldrT="[Text]" custT="1"/>
      <dgm:spPr/>
      <dgm:t>
        <a:bodyPr/>
        <a:lstStyle/>
        <a:p>
          <a:r>
            <a:rPr lang="th-TH" sz="1800" dirty="0" smtClean="0"/>
            <a:t>ศ.กิตติศักดิ์ บรรยาย อบรม แนะนำ นักวิจัยกลุ่มเป้าหมาย </a:t>
          </a:r>
          <a:endParaRPr lang="th-TH" sz="1800" dirty="0"/>
        </a:p>
      </dgm:t>
    </dgm:pt>
    <dgm:pt modelId="{38D112F8-023E-468F-A64C-704E83B5C831}" type="parTrans" cxnId="{4B701DF4-7F86-4B02-8D35-C05000E7CBA1}">
      <dgm:prSet/>
      <dgm:spPr/>
      <dgm:t>
        <a:bodyPr/>
        <a:lstStyle/>
        <a:p>
          <a:endParaRPr lang="th-TH"/>
        </a:p>
      </dgm:t>
    </dgm:pt>
    <dgm:pt modelId="{2A4D6ADF-03AF-4142-8E25-0991B887B812}" type="sibTrans" cxnId="{4B701DF4-7F86-4B02-8D35-C05000E7CBA1}">
      <dgm:prSet/>
      <dgm:spPr/>
      <dgm:t>
        <a:bodyPr/>
        <a:lstStyle/>
        <a:p>
          <a:endParaRPr lang="th-TH"/>
        </a:p>
      </dgm:t>
    </dgm:pt>
    <dgm:pt modelId="{E4D726FA-CDC8-43E3-93CD-F6BF4E9EA8DF}">
      <dgm:prSet phldrT="[Text]" custT="1"/>
      <dgm:spPr/>
      <dgm:t>
        <a:bodyPr/>
        <a:lstStyle/>
        <a:p>
          <a:r>
            <a:rPr lang="th-TH" sz="1800" dirty="0" smtClean="0"/>
            <a:t>โจทย์วิจัย จาก </a:t>
          </a:r>
          <a:r>
            <a:rPr lang="en-US" sz="1800" dirty="0" smtClean="0"/>
            <a:t>Mining </a:t>
          </a:r>
          <a:r>
            <a:rPr lang="en-US" sz="1800" dirty="0" smtClean="0"/>
            <a:t>Data </a:t>
          </a:r>
          <a:endParaRPr lang="th-TH" sz="1800" dirty="0"/>
        </a:p>
      </dgm:t>
    </dgm:pt>
    <dgm:pt modelId="{D338A8C1-94CB-42D0-BA93-7FF45EAE65B4}" type="parTrans" cxnId="{BF8A2A35-8C0A-4788-8041-D81EBA146CE1}">
      <dgm:prSet/>
      <dgm:spPr/>
      <dgm:t>
        <a:bodyPr/>
        <a:lstStyle/>
        <a:p>
          <a:endParaRPr lang="th-TH"/>
        </a:p>
      </dgm:t>
    </dgm:pt>
    <dgm:pt modelId="{D8A57879-50F8-4DA9-ADBF-28B1905A00F1}" type="sibTrans" cxnId="{BF8A2A35-8C0A-4788-8041-D81EBA146CE1}">
      <dgm:prSet/>
      <dgm:spPr/>
      <dgm:t>
        <a:bodyPr/>
        <a:lstStyle/>
        <a:p>
          <a:endParaRPr lang="th-TH"/>
        </a:p>
      </dgm:t>
    </dgm:pt>
    <dgm:pt modelId="{6A6189C6-B4C1-401C-B9D4-13295EAFC0E9}">
      <dgm:prSet phldrT="[Text]" custT="1"/>
      <dgm:spPr/>
      <dgm:t>
        <a:bodyPr/>
        <a:lstStyle/>
        <a:p>
          <a:r>
            <a:rPr lang="th-TH" sz="2400" dirty="0" smtClean="0"/>
            <a:t>ทุนวิจัย</a:t>
          </a:r>
          <a:endParaRPr lang="th-TH" sz="2400" dirty="0"/>
        </a:p>
      </dgm:t>
    </dgm:pt>
    <dgm:pt modelId="{59ECBA23-7422-48C7-8A73-36E59A632A02}" type="parTrans" cxnId="{D72FB770-12EF-4696-8EA4-C634746AFD35}">
      <dgm:prSet/>
      <dgm:spPr/>
      <dgm:t>
        <a:bodyPr/>
        <a:lstStyle/>
        <a:p>
          <a:endParaRPr lang="th-TH"/>
        </a:p>
      </dgm:t>
    </dgm:pt>
    <dgm:pt modelId="{E3A29A09-1789-49E8-8A9D-612D05CB5BEC}" type="sibTrans" cxnId="{D72FB770-12EF-4696-8EA4-C634746AFD35}">
      <dgm:prSet/>
      <dgm:spPr/>
      <dgm:t>
        <a:bodyPr/>
        <a:lstStyle/>
        <a:p>
          <a:endParaRPr lang="th-TH"/>
        </a:p>
      </dgm:t>
    </dgm:pt>
    <dgm:pt modelId="{951222E2-E145-4032-9377-CBA4E6367051}">
      <dgm:prSet phldrT="[Text]"/>
      <dgm:spPr/>
      <dgm:t>
        <a:bodyPr/>
        <a:lstStyle/>
        <a:p>
          <a:r>
            <a:rPr lang="en-US" dirty="0" smtClean="0"/>
            <a:t>Content expert approve</a:t>
          </a:r>
          <a:endParaRPr lang="th-TH" dirty="0"/>
        </a:p>
      </dgm:t>
    </dgm:pt>
    <dgm:pt modelId="{77A6205A-885B-42CE-B817-36506EB7D6B1}" type="parTrans" cxnId="{BD3F20EE-B355-4412-B74A-C5CF528A72CF}">
      <dgm:prSet/>
      <dgm:spPr/>
      <dgm:t>
        <a:bodyPr/>
        <a:lstStyle/>
        <a:p>
          <a:endParaRPr lang="th-TH"/>
        </a:p>
      </dgm:t>
    </dgm:pt>
    <dgm:pt modelId="{BAEEAA24-64A7-43C3-BDAD-C5F9E7687B2C}" type="sibTrans" cxnId="{BD3F20EE-B355-4412-B74A-C5CF528A72CF}">
      <dgm:prSet/>
      <dgm:spPr/>
      <dgm:t>
        <a:bodyPr/>
        <a:lstStyle/>
        <a:p>
          <a:endParaRPr lang="th-TH"/>
        </a:p>
      </dgm:t>
    </dgm:pt>
    <dgm:pt modelId="{6C43061B-41CC-48D2-9A51-CEEB96647505}">
      <dgm:prSet phldrT="[Text]"/>
      <dgm:spPr/>
      <dgm:t>
        <a:bodyPr/>
        <a:lstStyle/>
        <a:p>
          <a:r>
            <a:rPr lang="th-TH" dirty="0" smtClean="0"/>
            <a:t>ฝ่ายวิจัย จัดสรรทุนวิจัย สนับสนุนโครงการ</a:t>
          </a:r>
          <a:endParaRPr lang="th-TH" dirty="0"/>
        </a:p>
      </dgm:t>
    </dgm:pt>
    <dgm:pt modelId="{7E2830B3-CF5F-4C1C-8EC0-98C015CB97A7}" type="parTrans" cxnId="{F6C52E1E-575B-4DA3-8556-072C7C3977C6}">
      <dgm:prSet/>
      <dgm:spPr/>
      <dgm:t>
        <a:bodyPr/>
        <a:lstStyle/>
        <a:p>
          <a:endParaRPr lang="th-TH"/>
        </a:p>
      </dgm:t>
    </dgm:pt>
    <dgm:pt modelId="{F4B20FE4-A1AF-4468-8C10-56F608B295AF}" type="sibTrans" cxnId="{F6C52E1E-575B-4DA3-8556-072C7C3977C6}">
      <dgm:prSet/>
      <dgm:spPr/>
      <dgm:t>
        <a:bodyPr/>
        <a:lstStyle/>
        <a:p>
          <a:endParaRPr lang="th-TH"/>
        </a:p>
      </dgm:t>
    </dgm:pt>
    <dgm:pt modelId="{3FD6AB28-0C25-43E4-9BCD-C09B9038B908}">
      <dgm:prSet phldrT="[Text]" custT="1"/>
      <dgm:spPr/>
      <dgm:t>
        <a:bodyPr/>
        <a:lstStyle/>
        <a:p>
          <a:r>
            <a:rPr lang="th-TH" sz="1800" smtClean="0"/>
            <a:t>คณะกรรมการ </a:t>
          </a:r>
          <a:endParaRPr lang="th-TH" sz="1800" dirty="0"/>
        </a:p>
      </dgm:t>
    </dgm:pt>
    <dgm:pt modelId="{2B06D837-3904-49E1-8AA8-9016760EDEAC}" type="parTrans" cxnId="{BF2AF380-9A69-428C-8D28-419FC41C1C4A}">
      <dgm:prSet/>
      <dgm:spPr/>
      <dgm:t>
        <a:bodyPr/>
        <a:lstStyle/>
        <a:p>
          <a:endParaRPr lang="th-TH"/>
        </a:p>
      </dgm:t>
    </dgm:pt>
    <dgm:pt modelId="{EB070E4F-BF55-4556-9A94-59BAC92571F3}" type="sibTrans" cxnId="{BF2AF380-9A69-428C-8D28-419FC41C1C4A}">
      <dgm:prSet/>
      <dgm:spPr/>
      <dgm:t>
        <a:bodyPr/>
        <a:lstStyle/>
        <a:p>
          <a:endParaRPr lang="th-TH"/>
        </a:p>
      </dgm:t>
    </dgm:pt>
    <dgm:pt modelId="{A4052EFD-BA36-4C8D-B601-DC4BDC89FED2}">
      <dgm:prSet phldrT="[Text]" custT="1"/>
      <dgm:spPr/>
      <dgm:t>
        <a:bodyPr/>
        <a:lstStyle/>
        <a:p>
          <a:r>
            <a:rPr lang="en-US" sz="1800" dirty="0" smtClean="0"/>
            <a:t>Pre proposal/Proposal </a:t>
          </a:r>
          <a:r>
            <a:rPr lang="th-TH" sz="1800" dirty="0" smtClean="0"/>
            <a:t>เสนอฝ่ายวิจัย /เสนอ </a:t>
          </a:r>
          <a:r>
            <a:rPr lang="en-US" sz="1800" dirty="0" smtClean="0"/>
            <a:t>EC</a:t>
          </a:r>
          <a:endParaRPr lang="th-TH" sz="1800" dirty="0"/>
        </a:p>
      </dgm:t>
    </dgm:pt>
    <dgm:pt modelId="{B18278DD-577B-4998-9054-894FAFFFBA63}" type="parTrans" cxnId="{BF6CB2AF-AAE5-478E-8C84-B8F256350BDA}">
      <dgm:prSet/>
      <dgm:spPr/>
      <dgm:t>
        <a:bodyPr/>
        <a:lstStyle/>
        <a:p>
          <a:endParaRPr lang="th-TH"/>
        </a:p>
      </dgm:t>
    </dgm:pt>
    <dgm:pt modelId="{DB15D533-88BC-487A-B5D8-FA532A36EB13}" type="sibTrans" cxnId="{BF6CB2AF-AAE5-478E-8C84-B8F256350BDA}">
      <dgm:prSet/>
      <dgm:spPr/>
      <dgm:t>
        <a:bodyPr/>
        <a:lstStyle/>
        <a:p>
          <a:endParaRPr lang="th-TH"/>
        </a:p>
      </dgm:t>
    </dgm:pt>
    <dgm:pt modelId="{996F0A2C-DBEE-480C-AE06-2D1EBFD3FF88}" type="pres">
      <dgm:prSet presAssocID="{4589CF26-6CA8-4CF8-AB27-174C0E323F51}" presName="linearFlow" presStyleCnt="0">
        <dgm:presLayoutVars>
          <dgm:dir/>
          <dgm:animLvl val="lvl"/>
          <dgm:resizeHandles val="exact"/>
        </dgm:presLayoutVars>
      </dgm:prSet>
      <dgm:spPr/>
    </dgm:pt>
    <dgm:pt modelId="{1491E046-ED7D-45DD-941B-DBEF8973E2FE}" type="pres">
      <dgm:prSet presAssocID="{6CCE6E94-C36F-4D6B-BC90-1397B85C016A}" presName="composite" presStyleCnt="0"/>
      <dgm:spPr/>
    </dgm:pt>
    <dgm:pt modelId="{A2FD046B-F0ED-4C47-B03D-EE040150D7B7}" type="pres">
      <dgm:prSet presAssocID="{6CCE6E94-C36F-4D6B-BC90-1397B85C016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A730BE4-9FBB-46F6-B689-365B66D2D09F}" type="pres">
      <dgm:prSet presAssocID="{6CCE6E94-C36F-4D6B-BC90-1397B85C016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49AE3DF-C040-40E1-BA99-148EF09C8AE8}" type="pres">
      <dgm:prSet presAssocID="{6921479C-1643-4AF4-A48D-1C53A1633FA6}" presName="sp" presStyleCnt="0"/>
      <dgm:spPr/>
    </dgm:pt>
    <dgm:pt modelId="{3FA093A3-BB64-4326-A83A-991CBAE52490}" type="pres">
      <dgm:prSet presAssocID="{9C80A13A-72A9-4D5A-8558-906D6839F26C}" presName="composite" presStyleCnt="0"/>
      <dgm:spPr/>
    </dgm:pt>
    <dgm:pt modelId="{CB9B9E86-6DBF-428E-9D3A-B8268344EF64}" type="pres">
      <dgm:prSet presAssocID="{9C80A13A-72A9-4D5A-8558-906D6839F26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CB9EB3F-CC1B-46D7-83EE-6E4E00C2DCA5}" type="pres">
      <dgm:prSet presAssocID="{9C80A13A-72A9-4D5A-8558-906D6839F26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84CDC74-AEB6-4F51-98E6-81B0FFD9FF72}" type="pres">
      <dgm:prSet presAssocID="{7F873252-7A11-4122-8452-875385BE10F7}" presName="sp" presStyleCnt="0"/>
      <dgm:spPr/>
    </dgm:pt>
    <dgm:pt modelId="{0C5E38F6-D5C6-45C0-83C7-24FDB76BA394}" type="pres">
      <dgm:prSet presAssocID="{6A6189C6-B4C1-401C-B9D4-13295EAFC0E9}" presName="composite" presStyleCnt="0"/>
      <dgm:spPr/>
    </dgm:pt>
    <dgm:pt modelId="{E2FEA46B-2EC4-424C-A4FE-BE56C6B6AED7}" type="pres">
      <dgm:prSet presAssocID="{6A6189C6-B4C1-401C-B9D4-13295EAFC0E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0B74705-0C8A-4E08-A906-2A47C7276C22}" type="pres">
      <dgm:prSet presAssocID="{6A6189C6-B4C1-401C-B9D4-13295EAFC0E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0B94A351-625F-4033-91DB-B0B6B9E77139}" srcId="{4589CF26-6CA8-4CF8-AB27-174C0E323F51}" destId="{6CCE6E94-C36F-4D6B-BC90-1397B85C016A}" srcOrd="0" destOrd="0" parTransId="{CFD51DF8-8BCA-4D61-9DB6-341CC29CFC90}" sibTransId="{6921479C-1643-4AF4-A48D-1C53A1633FA6}"/>
    <dgm:cxn modelId="{2AD66D56-2309-41E7-95D8-E89DAABFAA80}" srcId="{4589CF26-6CA8-4CF8-AB27-174C0E323F51}" destId="{9C80A13A-72A9-4D5A-8558-906D6839F26C}" srcOrd="1" destOrd="0" parTransId="{E270AC18-1892-4BA3-B1F9-4E8A9B28EFE9}" sibTransId="{7F873252-7A11-4122-8452-875385BE10F7}"/>
    <dgm:cxn modelId="{BD3F20EE-B355-4412-B74A-C5CF528A72CF}" srcId="{6A6189C6-B4C1-401C-B9D4-13295EAFC0E9}" destId="{951222E2-E145-4032-9377-CBA4E6367051}" srcOrd="0" destOrd="0" parTransId="{77A6205A-885B-42CE-B817-36506EB7D6B1}" sibTransId="{BAEEAA24-64A7-43C3-BDAD-C5F9E7687B2C}"/>
    <dgm:cxn modelId="{A540B283-A623-4DDC-ACE2-CDAF29BEB453}" type="presOf" srcId="{6C43061B-41CC-48D2-9A51-CEEB96647505}" destId="{50B74705-0C8A-4E08-A906-2A47C7276C22}" srcOrd="0" destOrd="1" presId="urn:microsoft.com/office/officeart/2005/8/layout/chevron2"/>
    <dgm:cxn modelId="{D44CB083-9D61-472F-AB72-50BB1E016738}" type="presOf" srcId="{9C80A13A-72A9-4D5A-8558-906D6839F26C}" destId="{CB9B9E86-6DBF-428E-9D3A-B8268344EF64}" srcOrd="0" destOrd="0" presId="urn:microsoft.com/office/officeart/2005/8/layout/chevron2"/>
    <dgm:cxn modelId="{77D6F104-BCA5-4AB7-894D-A7FC5CC65066}" srcId="{6CCE6E94-C36F-4D6B-BC90-1397B85C016A}" destId="{FC575967-0AB9-4066-8A2B-462A3D3F8DA5}" srcOrd="1" destOrd="0" parTransId="{8D6590CD-6170-4FE1-AEF6-8D553D559A0B}" sibTransId="{91522E52-CEBE-4440-87B5-B7136F9A6825}"/>
    <dgm:cxn modelId="{2B5C36F3-D01A-426C-9100-517AA4F77DC0}" type="presOf" srcId="{951222E2-E145-4032-9377-CBA4E6367051}" destId="{50B74705-0C8A-4E08-A906-2A47C7276C22}" srcOrd="0" destOrd="0" presId="urn:microsoft.com/office/officeart/2005/8/layout/chevron2"/>
    <dgm:cxn modelId="{1CA66E98-0D06-4461-9E64-505897E4D1D0}" type="presOf" srcId="{6A6189C6-B4C1-401C-B9D4-13295EAFC0E9}" destId="{E2FEA46B-2EC4-424C-A4FE-BE56C6B6AED7}" srcOrd="0" destOrd="0" presId="urn:microsoft.com/office/officeart/2005/8/layout/chevron2"/>
    <dgm:cxn modelId="{C3050B10-69CD-4B51-B7CF-856B8863D309}" type="presOf" srcId="{A4052EFD-BA36-4C8D-B601-DC4BDC89FED2}" destId="{3CB9EB3F-CC1B-46D7-83EE-6E4E00C2DCA5}" srcOrd="0" destOrd="2" presId="urn:microsoft.com/office/officeart/2005/8/layout/chevron2"/>
    <dgm:cxn modelId="{BF2AF380-9A69-428C-8D28-419FC41C1C4A}" srcId="{6CCE6E94-C36F-4D6B-BC90-1397B85C016A}" destId="{3FD6AB28-0C25-43E4-9BCD-C09B9038B908}" srcOrd="2" destOrd="0" parTransId="{2B06D837-3904-49E1-8AA8-9016760EDEAC}" sibTransId="{EB070E4F-BF55-4556-9A94-59BAC92571F3}"/>
    <dgm:cxn modelId="{32C9BF7C-F70D-4378-9F8D-A98C31ED83B4}" type="presOf" srcId="{4589CF26-6CA8-4CF8-AB27-174C0E323F51}" destId="{996F0A2C-DBEE-480C-AE06-2D1EBFD3FF88}" srcOrd="0" destOrd="0" presId="urn:microsoft.com/office/officeart/2005/8/layout/chevron2"/>
    <dgm:cxn modelId="{23F5796E-6365-45A3-8EF6-B960150D59FF}" type="presOf" srcId="{3FD6AB28-0C25-43E4-9BCD-C09B9038B908}" destId="{6A730BE4-9FBB-46F6-B689-365B66D2D09F}" srcOrd="0" destOrd="2" presId="urn:microsoft.com/office/officeart/2005/8/layout/chevron2"/>
    <dgm:cxn modelId="{F6C52E1E-575B-4DA3-8556-072C7C3977C6}" srcId="{6A6189C6-B4C1-401C-B9D4-13295EAFC0E9}" destId="{6C43061B-41CC-48D2-9A51-CEEB96647505}" srcOrd="1" destOrd="0" parTransId="{7E2830B3-CF5F-4C1C-8EC0-98C015CB97A7}" sibTransId="{F4B20FE4-A1AF-4468-8C10-56F608B295AF}"/>
    <dgm:cxn modelId="{4B701DF4-7F86-4B02-8D35-C05000E7CBA1}" srcId="{9C80A13A-72A9-4D5A-8558-906D6839F26C}" destId="{8062A6BA-1D6B-4D4A-BD03-AB6E7087E007}" srcOrd="0" destOrd="0" parTransId="{38D112F8-023E-468F-A64C-704E83B5C831}" sibTransId="{2A4D6ADF-03AF-4142-8E25-0991B887B812}"/>
    <dgm:cxn modelId="{E56AE82A-ADE7-436E-8861-BA036F17DB77}" type="presOf" srcId="{7DDA7388-AC3A-4C4D-ACDA-81C03E14BA3B}" destId="{6A730BE4-9FBB-46F6-B689-365B66D2D09F}" srcOrd="0" destOrd="0" presId="urn:microsoft.com/office/officeart/2005/8/layout/chevron2"/>
    <dgm:cxn modelId="{BEBAD23F-A8D1-44F9-ABC3-D364EB7056DE}" type="presOf" srcId="{6CCE6E94-C36F-4D6B-BC90-1397B85C016A}" destId="{A2FD046B-F0ED-4C47-B03D-EE040150D7B7}" srcOrd="0" destOrd="0" presId="urn:microsoft.com/office/officeart/2005/8/layout/chevron2"/>
    <dgm:cxn modelId="{BF6CB2AF-AAE5-478E-8C84-B8F256350BDA}" srcId="{9C80A13A-72A9-4D5A-8558-906D6839F26C}" destId="{A4052EFD-BA36-4C8D-B601-DC4BDC89FED2}" srcOrd="2" destOrd="0" parTransId="{B18278DD-577B-4998-9054-894FAFFFBA63}" sibTransId="{DB15D533-88BC-487A-B5D8-FA532A36EB13}"/>
    <dgm:cxn modelId="{BF8A2A35-8C0A-4788-8041-D81EBA146CE1}" srcId="{9C80A13A-72A9-4D5A-8558-906D6839F26C}" destId="{E4D726FA-CDC8-43E3-93CD-F6BF4E9EA8DF}" srcOrd="1" destOrd="0" parTransId="{D338A8C1-94CB-42D0-BA93-7FF45EAE65B4}" sibTransId="{D8A57879-50F8-4DA9-ADBF-28B1905A00F1}"/>
    <dgm:cxn modelId="{49CE8189-D7CD-47B6-8C21-9B3FCCDF37FD}" type="presOf" srcId="{FC575967-0AB9-4066-8A2B-462A3D3F8DA5}" destId="{6A730BE4-9FBB-46F6-B689-365B66D2D09F}" srcOrd="0" destOrd="1" presId="urn:microsoft.com/office/officeart/2005/8/layout/chevron2"/>
    <dgm:cxn modelId="{D72FB770-12EF-4696-8EA4-C634746AFD35}" srcId="{4589CF26-6CA8-4CF8-AB27-174C0E323F51}" destId="{6A6189C6-B4C1-401C-B9D4-13295EAFC0E9}" srcOrd="2" destOrd="0" parTransId="{59ECBA23-7422-48C7-8A73-36E59A632A02}" sibTransId="{E3A29A09-1789-49E8-8A9D-612D05CB5BEC}"/>
    <dgm:cxn modelId="{345B9322-E347-4FB0-9FA7-C7BD344CC0EF}" type="presOf" srcId="{E4D726FA-CDC8-43E3-93CD-F6BF4E9EA8DF}" destId="{3CB9EB3F-CC1B-46D7-83EE-6E4E00C2DCA5}" srcOrd="0" destOrd="1" presId="urn:microsoft.com/office/officeart/2005/8/layout/chevron2"/>
    <dgm:cxn modelId="{FE5CABEA-9838-4AEF-BFF6-EBBC941A0FF4}" srcId="{6CCE6E94-C36F-4D6B-BC90-1397B85C016A}" destId="{7DDA7388-AC3A-4C4D-ACDA-81C03E14BA3B}" srcOrd="0" destOrd="0" parTransId="{ED14BC4A-2025-4BD1-91EA-B3DBAD073E95}" sibTransId="{F30ED593-6E9A-436E-B6DE-69921AB0B757}"/>
    <dgm:cxn modelId="{5120CA52-06B4-4909-AE87-65E57127A6FD}" type="presOf" srcId="{8062A6BA-1D6B-4D4A-BD03-AB6E7087E007}" destId="{3CB9EB3F-CC1B-46D7-83EE-6E4E00C2DCA5}" srcOrd="0" destOrd="0" presId="urn:microsoft.com/office/officeart/2005/8/layout/chevron2"/>
    <dgm:cxn modelId="{8A598E69-658D-4DF1-8A6E-91C587CEBD1A}" type="presParOf" srcId="{996F0A2C-DBEE-480C-AE06-2D1EBFD3FF88}" destId="{1491E046-ED7D-45DD-941B-DBEF8973E2FE}" srcOrd="0" destOrd="0" presId="urn:microsoft.com/office/officeart/2005/8/layout/chevron2"/>
    <dgm:cxn modelId="{D369A0C7-018F-4EF1-862A-B398DB1E70F1}" type="presParOf" srcId="{1491E046-ED7D-45DD-941B-DBEF8973E2FE}" destId="{A2FD046B-F0ED-4C47-B03D-EE040150D7B7}" srcOrd="0" destOrd="0" presId="urn:microsoft.com/office/officeart/2005/8/layout/chevron2"/>
    <dgm:cxn modelId="{8B080198-A69F-4866-A376-2C9DF9DACE15}" type="presParOf" srcId="{1491E046-ED7D-45DD-941B-DBEF8973E2FE}" destId="{6A730BE4-9FBB-46F6-B689-365B66D2D09F}" srcOrd="1" destOrd="0" presId="urn:microsoft.com/office/officeart/2005/8/layout/chevron2"/>
    <dgm:cxn modelId="{5EE5BB35-9E65-46F2-8A7F-8B17630D1957}" type="presParOf" srcId="{996F0A2C-DBEE-480C-AE06-2D1EBFD3FF88}" destId="{F49AE3DF-C040-40E1-BA99-148EF09C8AE8}" srcOrd="1" destOrd="0" presId="urn:microsoft.com/office/officeart/2005/8/layout/chevron2"/>
    <dgm:cxn modelId="{9EF3CCD0-63E5-4428-885A-AC5F672DD403}" type="presParOf" srcId="{996F0A2C-DBEE-480C-AE06-2D1EBFD3FF88}" destId="{3FA093A3-BB64-4326-A83A-991CBAE52490}" srcOrd="2" destOrd="0" presId="urn:microsoft.com/office/officeart/2005/8/layout/chevron2"/>
    <dgm:cxn modelId="{2E420358-8AA2-425F-ADD1-6B4A9CE803FC}" type="presParOf" srcId="{3FA093A3-BB64-4326-A83A-991CBAE52490}" destId="{CB9B9E86-6DBF-428E-9D3A-B8268344EF64}" srcOrd="0" destOrd="0" presId="urn:microsoft.com/office/officeart/2005/8/layout/chevron2"/>
    <dgm:cxn modelId="{AF6F2F75-82E2-43B4-A706-17C72636074A}" type="presParOf" srcId="{3FA093A3-BB64-4326-A83A-991CBAE52490}" destId="{3CB9EB3F-CC1B-46D7-83EE-6E4E00C2DCA5}" srcOrd="1" destOrd="0" presId="urn:microsoft.com/office/officeart/2005/8/layout/chevron2"/>
    <dgm:cxn modelId="{CC75A7E3-7CBE-41A3-976F-0EC0F96D8315}" type="presParOf" srcId="{996F0A2C-DBEE-480C-AE06-2D1EBFD3FF88}" destId="{384CDC74-AEB6-4F51-98E6-81B0FFD9FF72}" srcOrd="3" destOrd="0" presId="urn:microsoft.com/office/officeart/2005/8/layout/chevron2"/>
    <dgm:cxn modelId="{0A33E23F-FF5D-43E8-A373-C41EA7ABFF33}" type="presParOf" srcId="{996F0A2C-DBEE-480C-AE06-2D1EBFD3FF88}" destId="{0C5E38F6-D5C6-45C0-83C7-24FDB76BA394}" srcOrd="4" destOrd="0" presId="urn:microsoft.com/office/officeart/2005/8/layout/chevron2"/>
    <dgm:cxn modelId="{62D8F31A-070F-46C6-B673-73A975BBA862}" type="presParOf" srcId="{0C5E38F6-D5C6-45C0-83C7-24FDB76BA394}" destId="{E2FEA46B-2EC4-424C-A4FE-BE56C6B6AED7}" srcOrd="0" destOrd="0" presId="urn:microsoft.com/office/officeart/2005/8/layout/chevron2"/>
    <dgm:cxn modelId="{DF2B9C63-4102-4045-9CCD-45EF8B774BFA}" type="presParOf" srcId="{0C5E38F6-D5C6-45C0-83C7-24FDB76BA394}" destId="{50B74705-0C8A-4E08-A906-2A47C7276C2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7B0D25-0E95-4E4C-8636-1AA82D74FCA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5BA09FD-8F43-42B5-AFFC-EFFE01B30EE4}">
      <dgm:prSet phldrT="[Text]"/>
      <dgm:spPr/>
      <dgm:t>
        <a:bodyPr/>
        <a:lstStyle/>
        <a:p>
          <a:r>
            <a:rPr lang="th-TH" dirty="0" smtClean="0"/>
            <a:t>นักวิจัย</a:t>
          </a:r>
          <a:endParaRPr lang="th-TH" dirty="0"/>
        </a:p>
      </dgm:t>
    </dgm:pt>
    <dgm:pt modelId="{6F64D2CC-0C9F-4C17-AE4D-97D7BE00ED80}" type="parTrans" cxnId="{ED99782A-2881-46F8-911E-2E4AA4402A22}">
      <dgm:prSet/>
      <dgm:spPr/>
      <dgm:t>
        <a:bodyPr/>
        <a:lstStyle/>
        <a:p>
          <a:endParaRPr lang="th-TH"/>
        </a:p>
      </dgm:t>
    </dgm:pt>
    <dgm:pt modelId="{623BFDC2-DB67-41C0-AB3E-8F0631D6EC8D}" type="sibTrans" cxnId="{ED99782A-2881-46F8-911E-2E4AA4402A22}">
      <dgm:prSet/>
      <dgm:spPr/>
      <dgm:t>
        <a:bodyPr/>
        <a:lstStyle/>
        <a:p>
          <a:endParaRPr lang="th-TH"/>
        </a:p>
      </dgm:t>
    </dgm:pt>
    <dgm:pt modelId="{600FACD1-15A4-4F86-BED8-F637BD6D2842}">
      <dgm:prSet phldrT="[Text]"/>
      <dgm:spPr/>
      <dgm:t>
        <a:bodyPr/>
        <a:lstStyle/>
        <a:p>
          <a:r>
            <a:rPr lang="th-TH" dirty="0" smtClean="0"/>
            <a:t>เบิกจ่ายเงินทุนวิจัย</a:t>
          </a:r>
          <a:endParaRPr lang="th-TH" dirty="0"/>
        </a:p>
      </dgm:t>
    </dgm:pt>
    <dgm:pt modelId="{C474B0DD-E6C3-49E0-B820-A9760E19EF00}" type="parTrans" cxnId="{BDBFE51F-967C-440E-97BD-ED80DF2824F6}">
      <dgm:prSet/>
      <dgm:spPr/>
      <dgm:t>
        <a:bodyPr/>
        <a:lstStyle/>
        <a:p>
          <a:endParaRPr lang="th-TH"/>
        </a:p>
      </dgm:t>
    </dgm:pt>
    <dgm:pt modelId="{3B5A6767-4627-461F-9F27-5FBAA494DA9F}" type="sibTrans" cxnId="{BDBFE51F-967C-440E-97BD-ED80DF2824F6}">
      <dgm:prSet/>
      <dgm:spPr/>
      <dgm:t>
        <a:bodyPr/>
        <a:lstStyle/>
        <a:p>
          <a:endParaRPr lang="th-TH"/>
        </a:p>
      </dgm:t>
    </dgm:pt>
    <dgm:pt modelId="{4ADF4484-C65E-4D1C-B9B1-3761E4657812}">
      <dgm:prSet phldrT="[Text]"/>
      <dgm:spPr/>
      <dgm:t>
        <a:bodyPr/>
        <a:lstStyle/>
        <a:p>
          <a:r>
            <a:rPr lang="th-TH" dirty="0" smtClean="0"/>
            <a:t>ดำเนินการวิจัย</a:t>
          </a:r>
          <a:endParaRPr lang="th-TH" dirty="0"/>
        </a:p>
      </dgm:t>
    </dgm:pt>
    <dgm:pt modelId="{1B89D702-51A7-4443-9A7E-135274673AEC}" type="parTrans" cxnId="{7139F852-37F0-4098-9274-AB3450FD8F2F}">
      <dgm:prSet/>
      <dgm:spPr/>
      <dgm:t>
        <a:bodyPr/>
        <a:lstStyle/>
        <a:p>
          <a:endParaRPr lang="th-TH"/>
        </a:p>
      </dgm:t>
    </dgm:pt>
    <dgm:pt modelId="{4B64683C-384B-4012-B171-C0F142A7C36E}" type="sibTrans" cxnId="{7139F852-37F0-4098-9274-AB3450FD8F2F}">
      <dgm:prSet/>
      <dgm:spPr/>
      <dgm:t>
        <a:bodyPr/>
        <a:lstStyle/>
        <a:p>
          <a:endParaRPr lang="th-TH"/>
        </a:p>
      </dgm:t>
    </dgm:pt>
    <dgm:pt modelId="{0083C527-AA26-433D-AE67-1022C8DB792B}">
      <dgm:prSet phldrT="[Text]"/>
      <dgm:spPr/>
      <dgm:t>
        <a:bodyPr/>
        <a:lstStyle/>
        <a:p>
          <a:r>
            <a:rPr lang="th-TH" dirty="0" smtClean="0"/>
            <a:t>ดำเนินการ</a:t>
          </a:r>
          <a:endParaRPr lang="th-TH" dirty="0"/>
        </a:p>
      </dgm:t>
    </dgm:pt>
    <dgm:pt modelId="{329EA41C-C407-4BB2-94E8-D3D54EA3DEC8}" type="parTrans" cxnId="{9AD8A10B-F06C-4241-AFE7-F611DFB60FCF}">
      <dgm:prSet/>
      <dgm:spPr/>
      <dgm:t>
        <a:bodyPr/>
        <a:lstStyle/>
        <a:p>
          <a:endParaRPr lang="th-TH"/>
        </a:p>
      </dgm:t>
    </dgm:pt>
    <dgm:pt modelId="{AAEA0803-E22E-4FA1-85B4-9F8260AFD5A1}" type="sibTrans" cxnId="{9AD8A10B-F06C-4241-AFE7-F611DFB60FCF}">
      <dgm:prSet/>
      <dgm:spPr/>
      <dgm:t>
        <a:bodyPr/>
        <a:lstStyle/>
        <a:p>
          <a:endParaRPr lang="th-TH"/>
        </a:p>
      </dgm:t>
    </dgm:pt>
    <dgm:pt modelId="{B57306AF-3BB1-4B17-8846-0FFA4CEEABCB}">
      <dgm:prSet phldrT="[Text]"/>
      <dgm:spPr/>
      <dgm:t>
        <a:bodyPr/>
        <a:lstStyle/>
        <a:p>
          <a:r>
            <a:rPr lang="th-TH" dirty="0" smtClean="0"/>
            <a:t>รายงานความก้าวหน้าการวิจัย</a:t>
          </a:r>
          <a:endParaRPr lang="th-TH" dirty="0"/>
        </a:p>
      </dgm:t>
    </dgm:pt>
    <dgm:pt modelId="{EE300F36-2272-4F7B-A37D-0CFB0505DB9D}" type="parTrans" cxnId="{6271DB06-6E1D-43C2-90E9-1F94EB970807}">
      <dgm:prSet/>
      <dgm:spPr/>
      <dgm:t>
        <a:bodyPr/>
        <a:lstStyle/>
        <a:p>
          <a:endParaRPr lang="th-TH"/>
        </a:p>
      </dgm:t>
    </dgm:pt>
    <dgm:pt modelId="{24DDCC05-9E88-479F-B955-A1B39B9FA9AE}" type="sibTrans" cxnId="{6271DB06-6E1D-43C2-90E9-1F94EB970807}">
      <dgm:prSet/>
      <dgm:spPr/>
      <dgm:t>
        <a:bodyPr/>
        <a:lstStyle/>
        <a:p>
          <a:endParaRPr lang="th-TH"/>
        </a:p>
      </dgm:t>
    </dgm:pt>
    <dgm:pt modelId="{C6110E5F-C843-4914-B218-8452B1AD4E63}">
      <dgm:prSet phldrT="[Text]"/>
      <dgm:spPr/>
      <dgm:t>
        <a:bodyPr/>
        <a:lstStyle/>
        <a:p>
          <a:r>
            <a:rPr lang="th-TH" dirty="0" smtClean="0"/>
            <a:t>ส่งผลการวิจัย (</a:t>
          </a:r>
          <a:r>
            <a:rPr lang="en-US" dirty="0" smtClean="0"/>
            <a:t>Manuscript)</a:t>
          </a:r>
          <a:endParaRPr lang="th-TH" dirty="0"/>
        </a:p>
      </dgm:t>
    </dgm:pt>
    <dgm:pt modelId="{A8175D08-00B0-4261-B39C-6B4E34DAFBB7}" type="parTrans" cxnId="{269476A3-01CC-4177-8573-E23020194A05}">
      <dgm:prSet/>
      <dgm:spPr/>
      <dgm:t>
        <a:bodyPr/>
        <a:lstStyle/>
        <a:p>
          <a:endParaRPr lang="th-TH"/>
        </a:p>
      </dgm:t>
    </dgm:pt>
    <dgm:pt modelId="{58AC116C-7248-4205-9899-E818FB35EE87}" type="sibTrans" cxnId="{269476A3-01CC-4177-8573-E23020194A05}">
      <dgm:prSet/>
      <dgm:spPr/>
      <dgm:t>
        <a:bodyPr/>
        <a:lstStyle/>
        <a:p>
          <a:endParaRPr lang="th-TH"/>
        </a:p>
      </dgm:t>
    </dgm:pt>
    <dgm:pt modelId="{44E440A8-2F9A-49E9-AE8C-80894535204F}">
      <dgm:prSet phldrT="[Text]"/>
      <dgm:spPr/>
      <dgm:t>
        <a:bodyPr/>
        <a:lstStyle/>
        <a:p>
          <a:r>
            <a:rPr lang="en-US" dirty="0" smtClean="0"/>
            <a:t>Manuscript</a:t>
          </a:r>
          <a:endParaRPr lang="th-TH" dirty="0"/>
        </a:p>
      </dgm:t>
    </dgm:pt>
    <dgm:pt modelId="{11473B7A-A821-4B81-8D88-605701AFA26A}" type="parTrans" cxnId="{3B5BBD3C-57C5-43C8-AC94-9163C149DA7D}">
      <dgm:prSet/>
      <dgm:spPr/>
      <dgm:t>
        <a:bodyPr/>
        <a:lstStyle/>
        <a:p>
          <a:endParaRPr lang="th-TH"/>
        </a:p>
      </dgm:t>
    </dgm:pt>
    <dgm:pt modelId="{26D4EF7C-9532-48DE-B7DB-567B60B8F277}" type="sibTrans" cxnId="{3B5BBD3C-57C5-43C8-AC94-9163C149DA7D}">
      <dgm:prSet/>
      <dgm:spPr/>
      <dgm:t>
        <a:bodyPr/>
        <a:lstStyle/>
        <a:p>
          <a:endParaRPr lang="th-TH"/>
        </a:p>
      </dgm:t>
    </dgm:pt>
    <dgm:pt modelId="{7122C0C8-169F-4732-881D-F9BC3F83A3E0}">
      <dgm:prSet phldrT="[Text]"/>
      <dgm:spPr/>
      <dgm:t>
        <a:bodyPr/>
        <a:lstStyle/>
        <a:p>
          <a:r>
            <a:rPr lang="en-US" dirty="0" smtClean="0"/>
            <a:t>First Draft</a:t>
          </a:r>
          <a:endParaRPr lang="th-TH" dirty="0"/>
        </a:p>
      </dgm:t>
    </dgm:pt>
    <dgm:pt modelId="{C2D94830-FECC-4DC5-BD6B-DC4682BA80C2}" type="parTrans" cxnId="{FF9E2F1F-C6DE-43AF-B1B2-9E530ED96962}">
      <dgm:prSet/>
      <dgm:spPr/>
      <dgm:t>
        <a:bodyPr/>
        <a:lstStyle/>
        <a:p>
          <a:endParaRPr lang="th-TH"/>
        </a:p>
      </dgm:t>
    </dgm:pt>
    <dgm:pt modelId="{37D01E99-5C18-4F69-AE11-802C335E917D}" type="sibTrans" cxnId="{FF9E2F1F-C6DE-43AF-B1B2-9E530ED96962}">
      <dgm:prSet/>
      <dgm:spPr/>
      <dgm:t>
        <a:bodyPr/>
        <a:lstStyle/>
        <a:p>
          <a:endParaRPr lang="th-TH"/>
        </a:p>
      </dgm:t>
    </dgm:pt>
    <dgm:pt modelId="{096DA392-7596-4C37-8F99-5517CCCB2D64}">
      <dgm:prSet phldrT="[Text]"/>
      <dgm:spPr/>
      <dgm:t>
        <a:bodyPr/>
        <a:lstStyle/>
        <a:p>
          <a:r>
            <a:rPr lang="en-US" dirty="0" smtClean="0"/>
            <a:t>MWC</a:t>
          </a:r>
          <a:endParaRPr lang="th-TH" dirty="0"/>
        </a:p>
      </dgm:t>
    </dgm:pt>
    <dgm:pt modelId="{0BDA8A3F-6852-45AA-A9D9-5CF5E375026B}" type="parTrans" cxnId="{876B2DBD-C84C-4FDB-96AF-F42C0CE9F151}">
      <dgm:prSet/>
      <dgm:spPr/>
      <dgm:t>
        <a:bodyPr/>
        <a:lstStyle/>
        <a:p>
          <a:endParaRPr lang="th-TH"/>
        </a:p>
      </dgm:t>
    </dgm:pt>
    <dgm:pt modelId="{A6E6849F-7487-49BF-A84E-9681E512A2AB}" type="sibTrans" cxnId="{876B2DBD-C84C-4FDB-96AF-F42C0CE9F151}">
      <dgm:prSet/>
      <dgm:spPr/>
      <dgm:t>
        <a:bodyPr/>
        <a:lstStyle/>
        <a:p>
          <a:endParaRPr lang="th-TH"/>
        </a:p>
      </dgm:t>
    </dgm:pt>
    <dgm:pt modelId="{7CAF4302-F8C7-47D9-9B58-ED98D293F757}" type="pres">
      <dgm:prSet presAssocID="{CD7B0D25-0E95-4E4C-8636-1AA82D74FCA1}" presName="linearFlow" presStyleCnt="0">
        <dgm:presLayoutVars>
          <dgm:dir/>
          <dgm:animLvl val="lvl"/>
          <dgm:resizeHandles val="exact"/>
        </dgm:presLayoutVars>
      </dgm:prSet>
      <dgm:spPr/>
    </dgm:pt>
    <dgm:pt modelId="{072C70DB-24D1-4FF6-BAF0-86F893AAB1C4}" type="pres">
      <dgm:prSet presAssocID="{45BA09FD-8F43-42B5-AFFC-EFFE01B30EE4}" presName="composite" presStyleCnt="0"/>
      <dgm:spPr/>
    </dgm:pt>
    <dgm:pt modelId="{222788BD-F416-4735-BD3B-3F3902285BE0}" type="pres">
      <dgm:prSet presAssocID="{45BA09FD-8F43-42B5-AFFC-EFFE01B30EE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3542F38-69E8-4404-B5B7-4D44631C5994}" type="pres">
      <dgm:prSet presAssocID="{45BA09FD-8F43-42B5-AFFC-EFFE01B30EE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1C8D415-E054-461E-A29F-AACD9C91FA56}" type="pres">
      <dgm:prSet presAssocID="{623BFDC2-DB67-41C0-AB3E-8F0631D6EC8D}" presName="sp" presStyleCnt="0"/>
      <dgm:spPr/>
    </dgm:pt>
    <dgm:pt modelId="{FD2C50A2-62F6-4BF2-9B7C-B276FF8D69B3}" type="pres">
      <dgm:prSet presAssocID="{0083C527-AA26-433D-AE67-1022C8DB792B}" presName="composite" presStyleCnt="0"/>
      <dgm:spPr/>
    </dgm:pt>
    <dgm:pt modelId="{3140F2D3-0997-4485-A854-27F7851EE5E3}" type="pres">
      <dgm:prSet presAssocID="{0083C527-AA26-433D-AE67-1022C8DB792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FB4BC31-456C-412E-978C-5611F64C7136}" type="pres">
      <dgm:prSet presAssocID="{0083C527-AA26-433D-AE67-1022C8DB792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639A5AE-7B23-48BA-9B6C-3AF780EE76A9}" type="pres">
      <dgm:prSet presAssocID="{AAEA0803-E22E-4FA1-85B4-9F8260AFD5A1}" presName="sp" presStyleCnt="0"/>
      <dgm:spPr/>
    </dgm:pt>
    <dgm:pt modelId="{3051718F-C6DD-4AF5-A0AB-3A8A96D258C7}" type="pres">
      <dgm:prSet presAssocID="{44E440A8-2F9A-49E9-AE8C-80894535204F}" presName="composite" presStyleCnt="0"/>
      <dgm:spPr/>
    </dgm:pt>
    <dgm:pt modelId="{41BF489A-0444-4AF9-9897-BAF299160CF6}" type="pres">
      <dgm:prSet presAssocID="{44E440A8-2F9A-49E9-AE8C-80894535204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DFAA84F-6743-4CDB-82B7-6E56B0EE262D}" type="pres">
      <dgm:prSet presAssocID="{44E440A8-2F9A-49E9-AE8C-80894535204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A4C04EC3-8CB6-49BD-8FB7-0E8154818A65}" type="presOf" srcId="{0083C527-AA26-433D-AE67-1022C8DB792B}" destId="{3140F2D3-0997-4485-A854-27F7851EE5E3}" srcOrd="0" destOrd="0" presId="urn:microsoft.com/office/officeart/2005/8/layout/chevron2"/>
    <dgm:cxn modelId="{FF9E2F1F-C6DE-43AF-B1B2-9E530ED96962}" srcId="{44E440A8-2F9A-49E9-AE8C-80894535204F}" destId="{7122C0C8-169F-4732-881D-F9BC3F83A3E0}" srcOrd="0" destOrd="0" parTransId="{C2D94830-FECC-4DC5-BD6B-DC4682BA80C2}" sibTransId="{37D01E99-5C18-4F69-AE11-802C335E917D}"/>
    <dgm:cxn modelId="{250FDA51-8585-43EB-92B0-17CDC59F1D47}" type="presOf" srcId="{45BA09FD-8F43-42B5-AFFC-EFFE01B30EE4}" destId="{222788BD-F416-4735-BD3B-3F3902285BE0}" srcOrd="0" destOrd="0" presId="urn:microsoft.com/office/officeart/2005/8/layout/chevron2"/>
    <dgm:cxn modelId="{BDBFE51F-967C-440E-97BD-ED80DF2824F6}" srcId="{45BA09FD-8F43-42B5-AFFC-EFFE01B30EE4}" destId="{600FACD1-15A4-4F86-BED8-F637BD6D2842}" srcOrd="0" destOrd="0" parTransId="{C474B0DD-E6C3-49E0-B820-A9760E19EF00}" sibTransId="{3B5A6767-4627-461F-9F27-5FBAA494DA9F}"/>
    <dgm:cxn modelId="{876B2DBD-C84C-4FDB-96AF-F42C0CE9F151}" srcId="{44E440A8-2F9A-49E9-AE8C-80894535204F}" destId="{096DA392-7596-4C37-8F99-5517CCCB2D64}" srcOrd="1" destOrd="0" parTransId="{0BDA8A3F-6852-45AA-A9D9-5CF5E375026B}" sibTransId="{A6E6849F-7487-49BF-A84E-9681E512A2AB}"/>
    <dgm:cxn modelId="{C3862205-395E-4B95-AAD1-06C67C132D53}" type="presOf" srcId="{096DA392-7596-4C37-8F99-5517CCCB2D64}" destId="{5DFAA84F-6743-4CDB-82B7-6E56B0EE262D}" srcOrd="0" destOrd="1" presId="urn:microsoft.com/office/officeart/2005/8/layout/chevron2"/>
    <dgm:cxn modelId="{8C71CA24-84F7-4EAE-AB42-8D596C4AFBCD}" type="presOf" srcId="{B57306AF-3BB1-4B17-8846-0FFA4CEEABCB}" destId="{DFB4BC31-456C-412E-978C-5611F64C7136}" srcOrd="0" destOrd="0" presId="urn:microsoft.com/office/officeart/2005/8/layout/chevron2"/>
    <dgm:cxn modelId="{6271DB06-6E1D-43C2-90E9-1F94EB970807}" srcId="{0083C527-AA26-433D-AE67-1022C8DB792B}" destId="{B57306AF-3BB1-4B17-8846-0FFA4CEEABCB}" srcOrd="0" destOrd="0" parTransId="{EE300F36-2272-4F7B-A37D-0CFB0505DB9D}" sibTransId="{24DDCC05-9E88-479F-B955-A1B39B9FA9AE}"/>
    <dgm:cxn modelId="{9AD8A10B-F06C-4241-AFE7-F611DFB60FCF}" srcId="{CD7B0D25-0E95-4E4C-8636-1AA82D74FCA1}" destId="{0083C527-AA26-433D-AE67-1022C8DB792B}" srcOrd="1" destOrd="0" parTransId="{329EA41C-C407-4BB2-94E8-D3D54EA3DEC8}" sibTransId="{AAEA0803-E22E-4FA1-85B4-9F8260AFD5A1}"/>
    <dgm:cxn modelId="{3B5BBD3C-57C5-43C8-AC94-9163C149DA7D}" srcId="{CD7B0D25-0E95-4E4C-8636-1AA82D74FCA1}" destId="{44E440A8-2F9A-49E9-AE8C-80894535204F}" srcOrd="2" destOrd="0" parTransId="{11473B7A-A821-4B81-8D88-605701AFA26A}" sibTransId="{26D4EF7C-9532-48DE-B7DB-567B60B8F277}"/>
    <dgm:cxn modelId="{269476A3-01CC-4177-8573-E23020194A05}" srcId="{0083C527-AA26-433D-AE67-1022C8DB792B}" destId="{C6110E5F-C843-4914-B218-8452B1AD4E63}" srcOrd="1" destOrd="0" parTransId="{A8175D08-00B0-4261-B39C-6B4E34DAFBB7}" sibTransId="{58AC116C-7248-4205-9899-E818FB35EE87}"/>
    <dgm:cxn modelId="{08036A5D-4E37-42C9-91D6-12340C6F9814}" type="presOf" srcId="{600FACD1-15A4-4F86-BED8-F637BD6D2842}" destId="{93542F38-69E8-4404-B5B7-4D44631C5994}" srcOrd="0" destOrd="0" presId="urn:microsoft.com/office/officeart/2005/8/layout/chevron2"/>
    <dgm:cxn modelId="{7139F852-37F0-4098-9274-AB3450FD8F2F}" srcId="{45BA09FD-8F43-42B5-AFFC-EFFE01B30EE4}" destId="{4ADF4484-C65E-4D1C-B9B1-3761E4657812}" srcOrd="1" destOrd="0" parTransId="{1B89D702-51A7-4443-9A7E-135274673AEC}" sibTransId="{4B64683C-384B-4012-B171-C0F142A7C36E}"/>
    <dgm:cxn modelId="{77CBE0E0-C5B8-4E11-9DC5-1C6183776B4C}" type="presOf" srcId="{44E440A8-2F9A-49E9-AE8C-80894535204F}" destId="{41BF489A-0444-4AF9-9897-BAF299160CF6}" srcOrd="0" destOrd="0" presId="urn:microsoft.com/office/officeart/2005/8/layout/chevron2"/>
    <dgm:cxn modelId="{A689F8B0-E4A3-4A8F-9480-222760830073}" type="presOf" srcId="{4ADF4484-C65E-4D1C-B9B1-3761E4657812}" destId="{93542F38-69E8-4404-B5B7-4D44631C5994}" srcOrd="0" destOrd="1" presId="urn:microsoft.com/office/officeart/2005/8/layout/chevron2"/>
    <dgm:cxn modelId="{C2465A0F-FF30-4E0B-8956-CA7DEDCECA27}" type="presOf" srcId="{CD7B0D25-0E95-4E4C-8636-1AA82D74FCA1}" destId="{7CAF4302-F8C7-47D9-9B58-ED98D293F757}" srcOrd="0" destOrd="0" presId="urn:microsoft.com/office/officeart/2005/8/layout/chevron2"/>
    <dgm:cxn modelId="{98C48B15-63E7-4F5D-B642-115509883AB8}" type="presOf" srcId="{C6110E5F-C843-4914-B218-8452B1AD4E63}" destId="{DFB4BC31-456C-412E-978C-5611F64C7136}" srcOrd="0" destOrd="1" presId="urn:microsoft.com/office/officeart/2005/8/layout/chevron2"/>
    <dgm:cxn modelId="{3DD4FB73-D1E9-4AB9-87A6-82E97948E863}" type="presOf" srcId="{7122C0C8-169F-4732-881D-F9BC3F83A3E0}" destId="{5DFAA84F-6743-4CDB-82B7-6E56B0EE262D}" srcOrd="0" destOrd="0" presId="urn:microsoft.com/office/officeart/2005/8/layout/chevron2"/>
    <dgm:cxn modelId="{ED99782A-2881-46F8-911E-2E4AA4402A22}" srcId="{CD7B0D25-0E95-4E4C-8636-1AA82D74FCA1}" destId="{45BA09FD-8F43-42B5-AFFC-EFFE01B30EE4}" srcOrd="0" destOrd="0" parTransId="{6F64D2CC-0C9F-4C17-AE4D-97D7BE00ED80}" sibTransId="{623BFDC2-DB67-41C0-AB3E-8F0631D6EC8D}"/>
    <dgm:cxn modelId="{D80D6D4B-6BC5-404F-9A0C-6539E67ECEE7}" type="presParOf" srcId="{7CAF4302-F8C7-47D9-9B58-ED98D293F757}" destId="{072C70DB-24D1-4FF6-BAF0-86F893AAB1C4}" srcOrd="0" destOrd="0" presId="urn:microsoft.com/office/officeart/2005/8/layout/chevron2"/>
    <dgm:cxn modelId="{DAEDBE10-81D7-4462-A6E4-500BAF72D9CA}" type="presParOf" srcId="{072C70DB-24D1-4FF6-BAF0-86F893AAB1C4}" destId="{222788BD-F416-4735-BD3B-3F3902285BE0}" srcOrd="0" destOrd="0" presId="urn:microsoft.com/office/officeart/2005/8/layout/chevron2"/>
    <dgm:cxn modelId="{D773FC24-73A5-4780-AC72-4A2E48D1933C}" type="presParOf" srcId="{072C70DB-24D1-4FF6-BAF0-86F893AAB1C4}" destId="{93542F38-69E8-4404-B5B7-4D44631C5994}" srcOrd="1" destOrd="0" presId="urn:microsoft.com/office/officeart/2005/8/layout/chevron2"/>
    <dgm:cxn modelId="{DD9754D4-1517-4DD0-9FCC-20C61CC7F7DD}" type="presParOf" srcId="{7CAF4302-F8C7-47D9-9B58-ED98D293F757}" destId="{11C8D415-E054-461E-A29F-AACD9C91FA56}" srcOrd="1" destOrd="0" presId="urn:microsoft.com/office/officeart/2005/8/layout/chevron2"/>
    <dgm:cxn modelId="{33DC51BF-2513-484A-8B7A-12642B168463}" type="presParOf" srcId="{7CAF4302-F8C7-47D9-9B58-ED98D293F757}" destId="{FD2C50A2-62F6-4BF2-9B7C-B276FF8D69B3}" srcOrd="2" destOrd="0" presId="urn:microsoft.com/office/officeart/2005/8/layout/chevron2"/>
    <dgm:cxn modelId="{F2F316C2-D383-4B55-90D2-CE78D013FAB3}" type="presParOf" srcId="{FD2C50A2-62F6-4BF2-9B7C-B276FF8D69B3}" destId="{3140F2D3-0997-4485-A854-27F7851EE5E3}" srcOrd="0" destOrd="0" presId="urn:microsoft.com/office/officeart/2005/8/layout/chevron2"/>
    <dgm:cxn modelId="{FC0EDD77-F611-4808-A117-753A4761831F}" type="presParOf" srcId="{FD2C50A2-62F6-4BF2-9B7C-B276FF8D69B3}" destId="{DFB4BC31-456C-412E-978C-5611F64C7136}" srcOrd="1" destOrd="0" presId="urn:microsoft.com/office/officeart/2005/8/layout/chevron2"/>
    <dgm:cxn modelId="{C275EE71-E842-48BF-A437-8529E618369F}" type="presParOf" srcId="{7CAF4302-F8C7-47D9-9B58-ED98D293F757}" destId="{9639A5AE-7B23-48BA-9B6C-3AF780EE76A9}" srcOrd="3" destOrd="0" presId="urn:microsoft.com/office/officeart/2005/8/layout/chevron2"/>
    <dgm:cxn modelId="{4CB8BF9E-3641-44E9-B852-E3B42D97C4D2}" type="presParOf" srcId="{7CAF4302-F8C7-47D9-9B58-ED98D293F757}" destId="{3051718F-C6DD-4AF5-A0AB-3A8A96D258C7}" srcOrd="4" destOrd="0" presId="urn:microsoft.com/office/officeart/2005/8/layout/chevron2"/>
    <dgm:cxn modelId="{379699F4-3BEC-4ED3-BCD4-CC2E5307C5FB}" type="presParOf" srcId="{3051718F-C6DD-4AF5-A0AB-3A8A96D258C7}" destId="{41BF489A-0444-4AF9-9897-BAF299160CF6}" srcOrd="0" destOrd="0" presId="urn:microsoft.com/office/officeart/2005/8/layout/chevron2"/>
    <dgm:cxn modelId="{57E94D10-4F7C-4D07-9EA5-1E08B00889C7}" type="presParOf" srcId="{3051718F-C6DD-4AF5-A0AB-3A8A96D258C7}" destId="{5DFAA84F-6743-4CDB-82B7-6E56B0EE262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FD046B-F0ED-4C47-B03D-EE040150D7B7}">
      <dsp:nvSpPr>
        <dsp:cNvPr id="0" name=""/>
        <dsp:cNvSpPr/>
      </dsp:nvSpPr>
      <dsp:spPr>
        <a:xfrm rot="5400000">
          <a:off x="-253599" y="258594"/>
          <a:ext cx="1690664" cy="1183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/>
            <a:t>เตรียมการ</a:t>
          </a:r>
          <a:endParaRPr lang="th-TH" sz="2400" kern="1200" dirty="0"/>
        </a:p>
      </dsp:txBody>
      <dsp:txXfrm rot="5400000">
        <a:off x="-253599" y="258594"/>
        <a:ext cx="1690664" cy="1183465"/>
      </dsp:txXfrm>
    </dsp:sp>
    <dsp:sp modelId="{6A730BE4-9FBB-46F6-B689-365B66D2D09F}">
      <dsp:nvSpPr>
        <dsp:cNvPr id="0" name=""/>
        <dsp:cNvSpPr/>
      </dsp:nvSpPr>
      <dsp:spPr>
        <a:xfrm rot="5400000">
          <a:off x="3546486" y="-2358025"/>
          <a:ext cx="1098932" cy="58249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kern="1200" dirty="0" smtClean="0"/>
            <a:t>เป้าหมาย งานวิจัยคลินิก ที่ใช้ข้อมูลผู้ป่วย </a:t>
          </a:r>
          <a:endParaRPr lang="th-TH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kern="1200" dirty="0" smtClean="0"/>
            <a:t>ข้อมูล </a:t>
          </a:r>
          <a:r>
            <a:rPr lang="en-US" sz="1800" kern="1200" dirty="0" smtClean="0"/>
            <a:t>HO </a:t>
          </a:r>
          <a:r>
            <a:rPr lang="th-TH" sz="1800" kern="1200" dirty="0" smtClean="0"/>
            <a:t>หน่วยมะเร็ง เวชระเบียน รังสี พยาธิ นิติเวช</a:t>
          </a:r>
          <a:endParaRPr lang="th-TH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kern="1200" smtClean="0"/>
            <a:t>คณะกรรมการ </a:t>
          </a:r>
          <a:endParaRPr lang="th-TH" sz="1800" kern="1200" dirty="0"/>
        </a:p>
      </dsp:txBody>
      <dsp:txXfrm rot="5400000">
        <a:off x="3546486" y="-2358025"/>
        <a:ext cx="1098932" cy="5824974"/>
      </dsp:txXfrm>
    </dsp:sp>
    <dsp:sp modelId="{CB9B9E86-6DBF-428E-9D3A-B8268344EF64}">
      <dsp:nvSpPr>
        <dsp:cNvPr id="0" name=""/>
        <dsp:cNvSpPr/>
      </dsp:nvSpPr>
      <dsp:spPr>
        <a:xfrm rot="5400000">
          <a:off x="-253599" y="1756415"/>
          <a:ext cx="1690664" cy="1183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Proposal</a:t>
          </a:r>
          <a:endParaRPr lang="th-TH" sz="2400" kern="1200" dirty="0"/>
        </a:p>
      </dsp:txBody>
      <dsp:txXfrm rot="5400000">
        <a:off x="-253599" y="1756415"/>
        <a:ext cx="1690664" cy="1183465"/>
      </dsp:txXfrm>
    </dsp:sp>
    <dsp:sp modelId="{3CB9EB3F-CC1B-46D7-83EE-6E4E00C2DCA5}">
      <dsp:nvSpPr>
        <dsp:cNvPr id="0" name=""/>
        <dsp:cNvSpPr/>
      </dsp:nvSpPr>
      <dsp:spPr>
        <a:xfrm rot="5400000">
          <a:off x="3546486" y="-860205"/>
          <a:ext cx="1098932" cy="58249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kern="1200" dirty="0" smtClean="0"/>
            <a:t>ศ.กิตติศักดิ์ บรรยาย อบรม แนะนำ นักวิจัยกลุ่มเป้าหมาย </a:t>
          </a:r>
          <a:endParaRPr lang="th-TH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kern="1200" dirty="0" smtClean="0"/>
            <a:t>โจทย์วิจัย จาก </a:t>
          </a:r>
          <a:r>
            <a:rPr lang="en-US" sz="1800" kern="1200" dirty="0" smtClean="0"/>
            <a:t>Mining </a:t>
          </a:r>
          <a:r>
            <a:rPr lang="en-US" sz="1800" kern="1200" dirty="0" smtClean="0"/>
            <a:t>Data </a:t>
          </a:r>
          <a:endParaRPr lang="th-TH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Pre proposal/Proposal </a:t>
          </a:r>
          <a:r>
            <a:rPr lang="th-TH" sz="1800" kern="1200" dirty="0" smtClean="0"/>
            <a:t>เสนอฝ่ายวิจัย /เสนอ </a:t>
          </a:r>
          <a:r>
            <a:rPr lang="en-US" sz="1800" kern="1200" dirty="0" smtClean="0"/>
            <a:t>EC</a:t>
          </a:r>
          <a:endParaRPr lang="th-TH" sz="1800" kern="1200" dirty="0"/>
        </a:p>
      </dsp:txBody>
      <dsp:txXfrm rot="5400000">
        <a:off x="3546486" y="-860205"/>
        <a:ext cx="1098932" cy="5824974"/>
      </dsp:txXfrm>
    </dsp:sp>
    <dsp:sp modelId="{E2FEA46B-2EC4-424C-A4FE-BE56C6B6AED7}">
      <dsp:nvSpPr>
        <dsp:cNvPr id="0" name=""/>
        <dsp:cNvSpPr/>
      </dsp:nvSpPr>
      <dsp:spPr>
        <a:xfrm rot="5400000">
          <a:off x="-253599" y="3254235"/>
          <a:ext cx="1690664" cy="1183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/>
            <a:t>ทุนวิจัย</a:t>
          </a:r>
          <a:endParaRPr lang="th-TH" sz="2400" kern="1200" dirty="0"/>
        </a:p>
      </dsp:txBody>
      <dsp:txXfrm rot="5400000">
        <a:off x="-253599" y="3254235"/>
        <a:ext cx="1690664" cy="1183465"/>
      </dsp:txXfrm>
    </dsp:sp>
    <dsp:sp modelId="{50B74705-0C8A-4E08-A906-2A47C7276C22}">
      <dsp:nvSpPr>
        <dsp:cNvPr id="0" name=""/>
        <dsp:cNvSpPr/>
      </dsp:nvSpPr>
      <dsp:spPr>
        <a:xfrm rot="5400000">
          <a:off x="3546486" y="637614"/>
          <a:ext cx="1098932" cy="58249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Content expert approve</a:t>
          </a:r>
          <a:endParaRPr lang="th-TH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600" kern="1200" dirty="0" smtClean="0"/>
            <a:t>ฝ่ายวิจัย จัดสรรทุนวิจัย สนับสนุนโครงการ</a:t>
          </a:r>
          <a:endParaRPr lang="th-TH" sz="2600" kern="1200" dirty="0"/>
        </a:p>
      </dsp:txBody>
      <dsp:txXfrm rot="5400000">
        <a:off x="3546486" y="637614"/>
        <a:ext cx="1098932" cy="58249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2788BD-F416-4735-BD3B-3F3902285BE0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700" kern="1200" dirty="0" smtClean="0"/>
            <a:t>นักวิจัย</a:t>
          </a:r>
          <a:endParaRPr lang="th-TH" sz="1700" kern="1200" dirty="0"/>
        </a:p>
      </dsp:txBody>
      <dsp:txXfrm rot="5400000">
        <a:off x="-222646" y="223826"/>
        <a:ext cx="1484312" cy="1039018"/>
      </dsp:txXfrm>
    </dsp:sp>
    <dsp:sp modelId="{93542F38-69E8-4404-B5B7-4D44631C5994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300" kern="1200" dirty="0" smtClean="0"/>
            <a:t>เบิกจ่ายเงินทุนวิจัย</a:t>
          </a:r>
          <a:endParaRPr lang="th-TH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300" kern="1200" dirty="0" smtClean="0"/>
            <a:t>ดำเนินการวิจัย</a:t>
          </a:r>
          <a:endParaRPr lang="th-TH" sz="2300" kern="1200" dirty="0"/>
        </a:p>
      </dsp:txBody>
      <dsp:txXfrm rot="5400000">
        <a:off x="3085107" y="-2044909"/>
        <a:ext cx="964803" cy="5056981"/>
      </dsp:txXfrm>
    </dsp:sp>
    <dsp:sp modelId="{3140F2D3-0997-4485-A854-27F7851EE5E3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700" kern="1200" dirty="0" smtClean="0"/>
            <a:t>ดำเนินการ</a:t>
          </a:r>
          <a:endParaRPr lang="th-TH" sz="1700" kern="1200" dirty="0"/>
        </a:p>
      </dsp:txBody>
      <dsp:txXfrm rot="5400000">
        <a:off x="-222646" y="1512490"/>
        <a:ext cx="1484312" cy="1039018"/>
      </dsp:txXfrm>
    </dsp:sp>
    <dsp:sp modelId="{DFB4BC31-456C-412E-978C-5611F64C7136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300" kern="1200" dirty="0" smtClean="0"/>
            <a:t>รายงานความก้าวหน้าการวิจัย</a:t>
          </a:r>
          <a:endParaRPr lang="th-TH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300" kern="1200" dirty="0" smtClean="0"/>
            <a:t>ส่งผลการวิจัย (</a:t>
          </a:r>
          <a:r>
            <a:rPr lang="en-US" sz="2300" kern="1200" dirty="0" smtClean="0"/>
            <a:t>Manuscript)</a:t>
          </a:r>
          <a:endParaRPr lang="th-TH" sz="2300" kern="1200" dirty="0"/>
        </a:p>
      </dsp:txBody>
      <dsp:txXfrm rot="5400000">
        <a:off x="3085107" y="-756245"/>
        <a:ext cx="964803" cy="5056981"/>
      </dsp:txXfrm>
    </dsp:sp>
    <dsp:sp modelId="{41BF489A-0444-4AF9-9897-BAF299160CF6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Manuscript</a:t>
          </a:r>
          <a:endParaRPr lang="th-TH" sz="1700" kern="1200" dirty="0"/>
        </a:p>
      </dsp:txBody>
      <dsp:txXfrm rot="5400000">
        <a:off x="-222646" y="2801154"/>
        <a:ext cx="1484312" cy="1039018"/>
      </dsp:txXfrm>
    </dsp:sp>
    <dsp:sp modelId="{5DFAA84F-6743-4CDB-82B7-6E56B0EE262D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First Draft</a:t>
          </a:r>
          <a:endParaRPr lang="th-TH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MWC</a:t>
          </a:r>
          <a:endParaRPr lang="th-TH" sz="2300" kern="1200" dirty="0"/>
        </a:p>
      </dsp:txBody>
      <dsp:txXfrm rot="5400000">
        <a:off x="3085107" y="532418"/>
        <a:ext cx="964803" cy="5056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9E29C-3378-402D-8AD9-BA7C1E948517}" type="datetimeFigureOut">
              <a:rPr lang="th-TH" smtClean="0"/>
              <a:t>30/10/60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1C19C-1595-4282-8E09-E14439F13F25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ED9C-5FE6-4699-9464-F92531434CB0}" type="datetime1">
              <a:rPr lang="th-TH" smtClean="0"/>
              <a:t>30/10/60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41EB-7D56-4655-933D-60DBC377C64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01B-02EB-47E3-876F-07F12F09E6E5}" type="datetime1">
              <a:rPr lang="th-TH" smtClean="0"/>
              <a:t>30/10/60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41EB-7D56-4655-933D-60DBC377C64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239B-BA0E-47B8-8E86-B97BD94AA291}" type="datetime1">
              <a:rPr lang="th-TH" smtClean="0"/>
              <a:t>30/10/60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41EB-7D56-4655-933D-60DBC377C64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09C2-75AF-4D0C-ABEA-7F7B10B39A2E}" type="datetime1">
              <a:rPr lang="th-TH" smtClean="0"/>
              <a:t>30/10/60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41EB-7D56-4655-933D-60DBC377C64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CC1EA-EED4-4774-8D23-101A73CC9EDF}" type="datetime1">
              <a:rPr lang="th-TH" smtClean="0"/>
              <a:t>30/10/60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41EB-7D56-4655-933D-60DBC377C64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48F9-531B-4681-BEE2-577E148A1D05}" type="datetime1">
              <a:rPr lang="th-TH" smtClean="0"/>
              <a:t>30/10/60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41EB-7D56-4655-933D-60DBC377C64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7FAB-E816-4F46-82AE-0280F9049006}" type="datetime1">
              <a:rPr lang="th-TH" smtClean="0"/>
              <a:t>30/10/60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41EB-7D56-4655-933D-60DBC377C64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23B0-373D-4770-BE30-A1210FB3C6BE}" type="datetime1">
              <a:rPr lang="th-TH" smtClean="0"/>
              <a:t>30/10/60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41EB-7D56-4655-933D-60DBC377C64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B5C82-82E9-438C-A925-9624315E06AD}" type="datetime1">
              <a:rPr lang="th-TH" smtClean="0"/>
              <a:t>30/10/60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41EB-7D56-4655-933D-60DBC377C64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9CF2-9E64-45D3-9911-7CD1317090DF}" type="datetime1">
              <a:rPr lang="th-TH" smtClean="0"/>
              <a:t>30/10/60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41EB-7D56-4655-933D-60DBC377C64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0C8B-DD81-4D46-ADCB-D6050FA031A6}" type="datetime1">
              <a:rPr lang="th-TH" smtClean="0"/>
              <a:t>30/10/60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41EB-7D56-4655-933D-60DBC377C64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E109D-1E5C-4E4D-8C30-98C0705EB838}" type="datetime1">
              <a:rPr lang="th-TH" smtClean="0"/>
              <a:t>30/10/60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441EB-7D56-4655-933D-60DBC377C64A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187624" y="1340768"/>
          <a:ext cx="700844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476672"/>
            <a:ext cx="7441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Mining Data for International Publication Project</a:t>
            </a:r>
            <a:endParaRPr lang="th-TH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41EB-7D56-4655-933D-60DBC377C64A}" type="slidenum">
              <a:rPr lang="th-TH" smtClean="0"/>
              <a:t>1</a:t>
            </a:fld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41EB-7D56-4655-933D-60DBC377C64A}" type="slidenum">
              <a:rPr lang="th-TH" smtClean="0"/>
              <a:t>2</a:t>
            </a:fld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81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KhonKaen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Khon Kaen University</dc:creator>
  <cp:lastModifiedBy>Khon Kaen University</cp:lastModifiedBy>
  <cp:revision>3</cp:revision>
  <dcterms:created xsi:type="dcterms:W3CDTF">2017-10-30T04:16:14Z</dcterms:created>
  <dcterms:modified xsi:type="dcterms:W3CDTF">2017-10-30T04:37:49Z</dcterms:modified>
</cp:coreProperties>
</file>