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1" r:id="rId2"/>
    <p:sldMasterId id="2147483793" r:id="rId3"/>
    <p:sldMasterId id="2147483805" r:id="rId4"/>
    <p:sldMasterId id="2147483817" r:id="rId5"/>
    <p:sldMasterId id="2147483829" r:id="rId6"/>
    <p:sldMasterId id="2147483841" r:id="rId7"/>
    <p:sldMasterId id="2147483853" r:id="rId8"/>
    <p:sldMasterId id="2147483865" r:id="rId9"/>
    <p:sldMasterId id="2147483877" r:id="rId10"/>
    <p:sldMasterId id="2147483889" r:id="rId11"/>
  </p:sldMasterIdLst>
  <p:notesMasterIdLst>
    <p:notesMasterId r:id="rId34"/>
  </p:notesMasterIdLst>
  <p:handoutMasterIdLst>
    <p:handoutMasterId r:id="rId35"/>
  </p:handoutMasterIdLst>
  <p:sldIdLst>
    <p:sldId id="480" r:id="rId12"/>
    <p:sldId id="481" r:id="rId13"/>
    <p:sldId id="461" r:id="rId14"/>
    <p:sldId id="488" r:id="rId15"/>
    <p:sldId id="489" r:id="rId16"/>
    <p:sldId id="490" r:id="rId17"/>
    <p:sldId id="491" r:id="rId18"/>
    <p:sldId id="492" r:id="rId19"/>
    <p:sldId id="493" r:id="rId20"/>
    <p:sldId id="494" r:id="rId21"/>
    <p:sldId id="495" r:id="rId22"/>
    <p:sldId id="472" r:id="rId23"/>
    <p:sldId id="475" r:id="rId24"/>
    <p:sldId id="482" r:id="rId25"/>
    <p:sldId id="476" r:id="rId26"/>
    <p:sldId id="477" r:id="rId27"/>
    <p:sldId id="483" r:id="rId28"/>
    <p:sldId id="484" r:id="rId29"/>
    <p:sldId id="485" r:id="rId30"/>
    <p:sldId id="486" r:id="rId31"/>
    <p:sldId id="487" r:id="rId32"/>
    <p:sldId id="469" r:id="rId33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ngsana New" charset="-34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ngsana New" charset="-34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ngsana New" charset="-34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ngsana New" charset="-34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ngsana New" charset="-34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ngsana New" charset="-34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ngsana New" charset="-34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ngsana New" charset="-34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ngsana New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CC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54" autoAdjust="0"/>
    <p:restoredTop sz="94624" autoAdjust="0"/>
  </p:normalViewPr>
  <p:slideViewPr>
    <p:cSldViewPr>
      <p:cViewPr>
        <p:scale>
          <a:sx n="66" d="100"/>
          <a:sy n="66" d="100"/>
        </p:scale>
        <p:origin x="-2010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0D3E62-6AF3-4AEF-819D-9B4DC6EF3912}" type="doc">
      <dgm:prSet loTypeId="urn:microsoft.com/office/officeart/2005/8/layout/vList2" loCatId="list" qsTypeId="urn:microsoft.com/office/officeart/2005/8/quickstyle/simple1#1" qsCatId="simple" csTypeId="urn:microsoft.com/office/officeart/2005/8/colors/accent4_2" csCatId="accent4" phldr="1"/>
      <dgm:spPr/>
      <dgm:t>
        <a:bodyPr/>
        <a:lstStyle/>
        <a:p>
          <a:endParaRPr lang="th-TH"/>
        </a:p>
      </dgm:t>
    </dgm:pt>
    <dgm:pt modelId="{E0280479-81DC-40D5-ACF7-E081FDFC8096}">
      <dgm:prSet custT="1"/>
      <dgm:spPr/>
      <dgm:t>
        <a:bodyPr/>
        <a:lstStyle/>
        <a:p>
          <a:pPr algn="ctr" rtl="0"/>
          <a:r>
            <a:rPr lang="th-TH" sz="2000" b="1" dirty="0" smtClean="0">
              <a:latin typeface="BrowalliaUPC" pitchFamily="34" charset="-34"/>
              <a:cs typeface="BrowalliaUPC" pitchFamily="34" charset="-34"/>
            </a:rPr>
            <a:t>ทะเบียนราษฎร์</a:t>
          </a:r>
          <a:endParaRPr lang="th-TH" sz="2000" b="1" dirty="0">
            <a:latin typeface="BrowalliaUPC" pitchFamily="34" charset="-34"/>
            <a:cs typeface="BrowalliaUPC" pitchFamily="34" charset="-34"/>
          </a:endParaRPr>
        </a:p>
      </dgm:t>
    </dgm:pt>
    <dgm:pt modelId="{CD814634-C11E-4DD8-ADFC-C6F59F08D3F2}" type="parTrans" cxnId="{B3A902E1-E377-488B-9110-3AD167998CD4}">
      <dgm:prSet/>
      <dgm:spPr/>
      <dgm:t>
        <a:bodyPr/>
        <a:lstStyle/>
        <a:p>
          <a:pPr algn="ctr"/>
          <a:endParaRPr lang="th-TH" sz="2000" b="1">
            <a:latin typeface="BrowalliaUPC" pitchFamily="34" charset="-34"/>
            <a:cs typeface="BrowalliaUPC" pitchFamily="34" charset="-34"/>
          </a:endParaRPr>
        </a:p>
      </dgm:t>
    </dgm:pt>
    <dgm:pt modelId="{81429283-29F0-4662-A693-E2A6EE07D8AB}" type="sibTrans" cxnId="{B3A902E1-E377-488B-9110-3AD167998CD4}">
      <dgm:prSet/>
      <dgm:spPr/>
      <dgm:t>
        <a:bodyPr/>
        <a:lstStyle/>
        <a:p>
          <a:pPr algn="ctr"/>
          <a:endParaRPr lang="th-TH" sz="2000" b="1">
            <a:latin typeface="BrowalliaUPC" pitchFamily="34" charset="-34"/>
            <a:cs typeface="BrowalliaUPC" pitchFamily="34" charset="-34"/>
          </a:endParaRPr>
        </a:p>
      </dgm:t>
    </dgm:pt>
    <dgm:pt modelId="{030275D2-0322-434F-BAE2-087E0CB05E9A}">
      <dgm:prSet custT="1"/>
      <dgm:spPr/>
      <dgm:t>
        <a:bodyPr/>
        <a:lstStyle/>
        <a:p>
          <a:pPr algn="ctr" rtl="0"/>
          <a:r>
            <a:rPr lang="th-TH" sz="2000" b="1" dirty="0" smtClean="0">
              <a:latin typeface="BrowalliaUPC" pitchFamily="34" charset="-34"/>
              <a:cs typeface="BrowalliaUPC" pitchFamily="34" charset="-34"/>
            </a:rPr>
            <a:t>ตรวจสอบสิทธิ์</a:t>
          </a:r>
          <a:endParaRPr lang="th-TH" sz="2000" b="1" dirty="0">
            <a:latin typeface="BrowalliaUPC" pitchFamily="34" charset="-34"/>
            <a:cs typeface="BrowalliaUPC" pitchFamily="34" charset="-34"/>
          </a:endParaRPr>
        </a:p>
      </dgm:t>
    </dgm:pt>
    <dgm:pt modelId="{627A0E50-DE4D-491E-BD52-93796D2372EE}" type="parTrans" cxnId="{D160CC80-1EE8-46B2-80B2-A7C24E1D086B}">
      <dgm:prSet/>
      <dgm:spPr/>
      <dgm:t>
        <a:bodyPr/>
        <a:lstStyle/>
        <a:p>
          <a:pPr algn="ctr"/>
          <a:endParaRPr lang="th-TH" sz="2000" b="1">
            <a:latin typeface="BrowalliaUPC" pitchFamily="34" charset="-34"/>
            <a:cs typeface="BrowalliaUPC" pitchFamily="34" charset="-34"/>
          </a:endParaRPr>
        </a:p>
      </dgm:t>
    </dgm:pt>
    <dgm:pt modelId="{E2E0AEE3-F296-4CC4-8E7B-252C61844049}" type="sibTrans" cxnId="{D160CC80-1EE8-46B2-80B2-A7C24E1D086B}">
      <dgm:prSet/>
      <dgm:spPr/>
      <dgm:t>
        <a:bodyPr/>
        <a:lstStyle/>
        <a:p>
          <a:pPr algn="ctr"/>
          <a:endParaRPr lang="th-TH" sz="2000" b="1">
            <a:latin typeface="BrowalliaUPC" pitchFamily="34" charset="-34"/>
            <a:cs typeface="BrowalliaUPC" pitchFamily="34" charset="-34"/>
          </a:endParaRPr>
        </a:p>
      </dgm:t>
    </dgm:pt>
    <dgm:pt modelId="{FB7ACAF2-CB4A-464A-96E5-5B471F424DAC}">
      <dgm:prSet custT="1"/>
      <dgm:spPr/>
      <dgm:t>
        <a:bodyPr/>
        <a:lstStyle/>
        <a:p>
          <a:pPr algn="ctr" rtl="0"/>
          <a:r>
            <a:rPr lang="th-TH" sz="2000" b="1" dirty="0" smtClean="0">
              <a:latin typeface="BrowalliaUPC" pitchFamily="34" charset="-34"/>
              <a:cs typeface="BrowalliaUPC" pitchFamily="34" charset="-34"/>
            </a:rPr>
            <a:t>21/43 </a:t>
          </a:r>
          <a:r>
            <a:rPr lang="en-US" sz="2000" b="1" dirty="0" smtClean="0">
              <a:latin typeface="BrowalliaUPC" pitchFamily="34" charset="-34"/>
              <a:cs typeface="BrowalliaUPC" pitchFamily="34" charset="-34"/>
            </a:rPr>
            <a:t>Files </a:t>
          </a:r>
          <a:r>
            <a:rPr lang="th-TH" sz="2000" b="1" dirty="0" smtClean="0">
              <a:latin typeface="BrowalliaUPC" pitchFamily="34" charset="-34"/>
              <a:cs typeface="BrowalliaUPC" pitchFamily="34" charset="-34"/>
            </a:rPr>
            <a:t> </a:t>
          </a:r>
          <a:endParaRPr lang="th-TH" sz="2000" b="1" dirty="0">
            <a:latin typeface="BrowalliaUPC" pitchFamily="34" charset="-34"/>
            <a:cs typeface="BrowalliaUPC" pitchFamily="34" charset="-34"/>
          </a:endParaRPr>
        </a:p>
      </dgm:t>
    </dgm:pt>
    <dgm:pt modelId="{2EE03078-DDA1-46BD-8001-5BAD95D0FF3F}" type="parTrans" cxnId="{FD7FF87A-A51D-42A4-A340-527ACE270C47}">
      <dgm:prSet/>
      <dgm:spPr/>
      <dgm:t>
        <a:bodyPr/>
        <a:lstStyle/>
        <a:p>
          <a:pPr algn="ctr"/>
          <a:endParaRPr lang="th-TH" sz="2000" b="1">
            <a:latin typeface="BrowalliaUPC" pitchFamily="34" charset="-34"/>
            <a:cs typeface="BrowalliaUPC" pitchFamily="34" charset="-34"/>
          </a:endParaRPr>
        </a:p>
      </dgm:t>
    </dgm:pt>
    <dgm:pt modelId="{AEED7AE5-3AD1-4CD3-B9B0-C44355D01BED}" type="sibTrans" cxnId="{FD7FF87A-A51D-42A4-A340-527ACE270C47}">
      <dgm:prSet/>
      <dgm:spPr/>
      <dgm:t>
        <a:bodyPr/>
        <a:lstStyle/>
        <a:p>
          <a:pPr algn="ctr"/>
          <a:endParaRPr lang="th-TH" sz="2000" b="1">
            <a:latin typeface="BrowalliaUPC" pitchFamily="34" charset="-34"/>
            <a:cs typeface="BrowalliaUPC" pitchFamily="34" charset="-34"/>
          </a:endParaRPr>
        </a:p>
      </dgm:t>
    </dgm:pt>
    <dgm:pt modelId="{89B18ABF-9AF5-41F4-A4C9-DA0C88F6B564}">
      <dgm:prSet custT="1"/>
      <dgm:spPr/>
      <dgm:t>
        <a:bodyPr/>
        <a:lstStyle/>
        <a:p>
          <a:pPr algn="ctr" rtl="0"/>
          <a:r>
            <a:rPr lang="en-US" sz="2000" b="1" dirty="0" smtClean="0">
              <a:latin typeface="BrowalliaUPC" pitchFamily="34" charset="-34"/>
              <a:cs typeface="BrowalliaUPC" pitchFamily="34" charset="-34"/>
            </a:rPr>
            <a:t>E-Claim</a:t>
          </a:r>
          <a:endParaRPr lang="th-TH" sz="2000" b="1" dirty="0">
            <a:latin typeface="BrowalliaUPC" pitchFamily="34" charset="-34"/>
            <a:cs typeface="BrowalliaUPC" pitchFamily="34" charset="-34"/>
          </a:endParaRPr>
        </a:p>
      </dgm:t>
    </dgm:pt>
    <dgm:pt modelId="{D15EC907-C2A4-49FD-9F2B-4527330BBD88}" type="parTrans" cxnId="{BE00F482-44AA-40A9-9EB4-32440D914C72}">
      <dgm:prSet/>
      <dgm:spPr/>
      <dgm:t>
        <a:bodyPr/>
        <a:lstStyle/>
        <a:p>
          <a:pPr algn="ctr"/>
          <a:endParaRPr lang="th-TH" sz="2000" b="1">
            <a:latin typeface="BrowalliaUPC" pitchFamily="34" charset="-34"/>
            <a:cs typeface="BrowalliaUPC" pitchFamily="34" charset="-34"/>
          </a:endParaRPr>
        </a:p>
      </dgm:t>
    </dgm:pt>
    <dgm:pt modelId="{D9612E29-41ED-4252-BAC5-751E10F3D3B6}" type="sibTrans" cxnId="{BE00F482-44AA-40A9-9EB4-32440D914C72}">
      <dgm:prSet/>
      <dgm:spPr/>
      <dgm:t>
        <a:bodyPr/>
        <a:lstStyle/>
        <a:p>
          <a:pPr algn="ctr"/>
          <a:endParaRPr lang="th-TH" sz="2000" b="1">
            <a:latin typeface="BrowalliaUPC" pitchFamily="34" charset="-34"/>
            <a:cs typeface="BrowalliaUPC" pitchFamily="34" charset="-34"/>
          </a:endParaRPr>
        </a:p>
      </dgm:t>
    </dgm:pt>
    <dgm:pt modelId="{61835497-CCA2-44D3-8A37-2D21ED4E44C2}">
      <dgm:prSet custT="1"/>
      <dgm:spPr/>
      <dgm:t>
        <a:bodyPr/>
        <a:lstStyle/>
        <a:p>
          <a:pPr algn="ctr" rtl="0"/>
          <a:r>
            <a:rPr lang="en-US" sz="2000" b="1" dirty="0" smtClean="0">
              <a:latin typeface="BrowalliaUPC" pitchFamily="34" charset="-34"/>
              <a:cs typeface="BrowalliaUPC" pitchFamily="34" charset="-34"/>
            </a:rPr>
            <a:t>DRG Grouper</a:t>
          </a:r>
          <a:endParaRPr lang="th-TH" sz="2000" b="1" dirty="0">
            <a:latin typeface="BrowalliaUPC" pitchFamily="34" charset="-34"/>
            <a:cs typeface="BrowalliaUPC" pitchFamily="34" charset="-34"/>
          </a:endParaRPr>
        </a:p>
      </dgm:t>
    </dgm:pt>
    <dgm:pt modelId="{93DD829D-3832-4660-B98F-B2AB561F1BBD}" type="parTrans" cxnId="{CCF56482-35EF-4403-AADB-0CB8F5E52C37}">
      <dgm:prSet/>
      <dgm:spPr/>
      <dgm:t>
        <a:bodyPr/>
        <a:lstStyle/>
        <a:p>
          <a:pPr algn="ctr"/>
          <a:endParaRPr lang="th-TH" sz="2000" b="1">
            <a:latin typeface="BrowalliaUPC" pitchFamily="34" charset="-34"/>
            <a:cs typeface="BrowalliaUPC" pitchFamily="34" charset="-34"/>
          </a:endParaRPr>
        </a:p>
      </dgm:t>
    </dgm:pt>
    <dgm:pt modelId="{6A827AB3-7469-44ED-AD9D-082FDE856584}" type="sibTrans" cxnId="{CCF56482-35EF-4403-AADB-0CB8F5E52C37}">
      <dgm:prSet/>
      <dgm:spPr/>
      <dgm:t>
        <a:bodyPr/>
        <a:lstStyle/>
        <a:p>
          <a:pPr algn="ctr"/>
          <a:endParaRPr lang="th-TH" sz="2000" b="1">
            <a:latin typeface="BrowalliaUPC" pitchFamily="34" charset="-34"/>
            <a:cs typeface="BrowalliaUPC" pitchFamily="34" charset="-34"/>
          </a:endParaRPr>
        </a:p>
      </dgm:t>
    </dgm:pt>
    <dgm:pt modelId="{AFE1ED4F-3BD1-4484-B24E-12F34F758B42}" type="pres">
      <dgm:prSet presAssocID="{BC0D3E62-6AF3-4AEF-819D-9B4DC6EF39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6E0BD9A0-CC24-4A96-BE4A-4A37AAE2DE2C}" type="pres">
      <dgm:prSet presAssocID="{E0280479-81DC-40D5-ACF7-E081FDFC809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266859B-2DC7-4089-B151-5E900BC6F25C}" type="pres">
      <dgm:prSet presAssocID="{81429283-29F0-4662-A693-E2A6EE07D8AB}" presName="spacer" presStyleCnt="0"/>
      <dgm:spPr/>
    </dgm:pt>
    <dgm:pt modelId="{F183C93B-1FA8-43F6-917B-7097D8B3772A}" type="pres">
      <dgm:prSet presAssocID="{030275D2-0322-434F-BAE2-087E0CB05E9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3F13CC6-E0C2-4020-A40A-04CBEC613DCB}" type="pres">
      <dgm:prSet presAssocID="{E2E0AEE3-F296-4CC4-8E7B-252C61844049}" presName="spacer" presStyleCnt="0"/>
      <dgm:spPr/>
    </dgm:pt>
    <dgm:pt modelId="{6FECB105-6569-4999-819A-9594EECB1FA9}" type="pres">
      <dgm:prSet presAssocID="{FB7ACAF2-CB4A-464A-96E5-5B471F424DA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AAB7642-80B6-4126-8288-EE5C8CC15CF0}" type="pres">
      <dgm:prSet presAssocID="{AEED7AE5-3AD1-4CD3-B9B0-C44355D01BED}" presName="spacer" presStyleCnt="0"/>
      <dgm:spPr/>
    </dgm:pt>
    <dgm:pt modelId="{A161D05C-CAFC-415B-BFE7-C3A27F815F93}" type="pres">
      <dgm:prSet presAssocID="{89B18ABF-9AF5-41F4-A4C9-DA0C88F6B56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D1D4C72-0144-4792-B290-9A6FE7BED004}" type="pres">
      <dgm:prSet presAssocID="{D9612E29-41ED-4252-BAC5-751E10F3D3B6}" presName="spacer" presStyleCnt="0"/>
      <dgm:spPr/>
    </dgm:pt>
    <dgm:pt modelId="{76EE2774-D232-4BBE-AF10-F8DF89DE4900}" type="pres">
      <dgm:prSet presAssocID="{61835497-CCA2-44D3-8A37-2D21ED4E44C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123DAE67-B9C8-4329-BE9D-EE088C4C3F38}" type="presOf" srcId="{030275D2-0322-434F-BAE2-087E0CB05E9A}" destId="{F183C93B-1FA8-43F6-917B-7097D8B3772A}" srcOrd="0" destOrd="0" presId="urn:microsoft.com/office/officeart/2005/8/layout/vList2"/>
    <dgm:cxn modelId="{B3A902E1-E377-488B-9110-3AD167998CD4}" srcId="{BC0D3E62-6AF3-4AEF-819D-9B4DC6EF3912}" destId="{E0280479-81DC-40D5-ACF7-E081FDFC8096}" srcOrd="0" destOrd="0" parTransId="{CD814634-C11E-4DD8-ADFC-C6F59F08D3F2}" sibTransId="{81429283-29F0-4662-A693-E2A6EE07D8AB}"/>
    <dgm:cxn modelId="{00B5A8D9-166D-4F46-88C0-D5D0D5A65FF2}" type="presOf" srcId="{E0280479-81DC-40D5-ACF7-E081FDFC8096}" destId="{6E0BD9A0-CC24-4A96-BE4A-4A37AAE2DE2C}" srcOrd="0" destOrd="0" presId="urn:microsoft.com/office/officeart/2005/8/layout/vList2"/>
    <dgm:cxn modelId="{FD7FF87A-A51D-42A4-A340-527ACE270C47}" srcId="{BC0D3E62-6AF3-4AEF-819D-9B4DC6EF3912}" destId="{FB7ACAF2-CB4A-464A-96E5-5B471F424DAC}" srcOrd="2" destOrd="0" parTransId="{2EE03078-DDA1-46BD-8001-5BAD95D0FF3F}" sibTransId="{AEED7AE5-3AD1-4CD3-B9B0-C44355D01BED}"/>
    <dgm:cxn modelId="{BE00F482-44AA-40A9-9EB4-32440D914C72}" srcId="{BC0D3E62-6AF3-4AEF-819D-9B4DC6EF3912}" destId="{89B18ABF-9AF5-41F4-A4C9-DA0C88F6B564}" srcOrd="3" destOrd="0" parTransId="{D15EC907-C2A4-49FD-9F2B-4527330BBD88}" sibTransId="{D9612E29-41ED-4252-BAC5-751E10F3D3B6}"/>
    <dgm:cxn modelId="{727DD383-A9DE-49B2-ABBE-9DE4E8F49DA8}" type="presOf" srcId="{61835497-CCA2-44D3-8A37-2D21ED4E44C2}" destId="{76EE2774-D232-4BBE-AF10-F8DF89DE4900}" srcOrd="0" destOrd="0" presId="urn:microsoft.com/office/officeart/2005/8/layout/vList2"/>
    <dgm:cxn modelId="{D160CC80-1EE8-46B2-80B2-A7C24E1D086B}" srcId="{BC0D3E62-6AF3-4AEF-819D-9B4DC6EF3912}" destId="{030275D2-0322-434F-BAE2-087E0CB05E9A}" srcOrd="1" destOrd="0" parTransId="{627A0E50-DE4D-491E-BD52-93796D2372EE}" sibTransId="{E2E0AEE3-F296-4CC4-8E7B-252C61844049}"/>
    <dgm:cxn modelId="{7B058FAC-D489-43C9-B03F-AAB7D282B0B2}" type="presOf" srcId="{FB7ACAF2-CB4A-464A-96E5-5B471F424DAC}" destId="{6FECB105-6569-4999-819A-9594EECB1FA9}" srcOrd="0" destOrd="0" presId="urn:microsoft.com/office/officeart/2005/8/layout/vList2"/>
    <dgm:cxn modelId="{D56BB3ED-153E-419C-BA09-8B76B61D67D4}" type="presOf" srcId="{BC0D3E62-6AF3-4AEF-819D-9B4DC6EF3912}" destId="{AFE1ED4F-3BD1-4484-B24E-12F34F758B42}" srcOrd="0" destOrd="0" presId="urn:microsoft.com/office/officeart/2005/8/layout/vList2"/>
    <dgm:cxn modelId="{BC60770F-46E7-440F-879A-D6C76AEB4C5C}" type="presOf" srcId="{89B18ABF-9AF5-41F4-A4C9-DA0C88F6B564}" destId="{A161D05C-CAFC-415B-BFE7-C3A27F815F93}" srcOrd="0" destOrd="0" presId="urn:microsoft.com/office/officeart/2005/8/layout/vList2"/>
    <dgm:cxn modelId="{CCF56482-35EF-4403-AADB-0CB8F5E52C37}" srcId="{BC0D3E62-6AF3-4AEF-819D-9B4DC6EF3912}" destId="{61835497-CCA2-44D3-8A37-2D21ED4E44C2}" srcOrd="4" destOrd="0" parTransId="{93DD829D-3832-4660-B98F-B2AB561F1BBD}" sibTransId="{6A827AB3-7469-44ED-AD9D-082FDE856584}"/>
    <dgm:cxn modelId="{6F37555B-E2DD-4A8E-8D2C-586E19FEC1A0}" type="presParOf" srcId="{AFE1ED4F-3BD1-4484-B24E-12F34F758B42}" destId="{6E0BD9A0-CC24-4A96-BE4A-4A37AAE2DE2C}" srcOrd="0" destOrd="0" presId="urn:microsoft.com/office/officeart/2005/8/layout/vList2"/>
    <dgm:cxn modelId="{1803F9DF-A10E-4D55-B2DD-F9E1B249B9C6}" type="presParOf" srcId="{AFE1ED4F-3BD1-4484-B24E-12F34F758B42}" destId="{3266859B-2DC7-4089-B151-5E900BC6F25C}" srcOrd="1" destOrd="0" presId="urn:microsoft.com/office/officeart/2005/8/layout/vList2"/>
    <dgm:cxn modelId="{E2ED7BAC-6E6D-4534-8CB7-4DA48E1E619D}" type="presParOf" srcId="{AFE1ED4F-3BD1-4484-B24E-12F34F758B42}" destId="{F183C93B-1FA8-43F6-917B-7097D8B3772A}" srcOrd="2" destOrd="0" presId="urn:microsoft.com/office/officeart/2005/8/layout/vList2"/>
    <dgm:cxn modelId="{AC09F3F6-08A3-4A66-9BEA-4B9C5BE7FFBA}" type="presParOf" srcId="{AFE1ED4F-3BD1-4484-B24E-12F34F758B42}" destId="{F3F13CC6-E0C2-4020-A40A-04CBEC613DCB}" srcOrd="3" destOrd="0" presId="urn:microsoft.com/office/officeart/2005/8/layout/vList2"/>
    <dgm:cxn modelId="{B76FDE14-0A0A-42C0-96AF-08BBA6B2C6CC}" type="presParOf" srcId="{AFE1ED4F-3BD1-4484-B24E-12F34F758B42}" destId="{6FECB105-6569-4999-819A-9594EECB1FA9}" srcOrd="4" destOrd="0" presId="urn:microsoft.com/office/officeart/2005/8/layout/vList2"/>
    <dgm:cxn modelId="{4042C049-9526-4A3C-B349-CB6C5D20E456}" type="presParOf" srcId="{AFE1ED4F-3BD1-4484-B24E-12F34F758B42}" destId="{9AAB7642-80B6-4126-8288-EE5C8CC15CF0}" srcOrd="5" destOrd="0" presId="urn:microsoft.com/office/officeart/2005/8/layout/vList2"/>
    <dgm:cxn modelId="{1AB92862-DFAC-43F8-AFEA-0F41217FD292}" type="presParOf" srcId="{AFE1ED4F-3BD1-4484-B24E-12F34F758B42}" destId="{A161D05C-CAFC-415B-BFE7-C3A27F815F93}" srcOrd="6" destOrd="0" presId="urn:microsoft.com/office/officeart/2005/8/layout/vList2"/>
    <dgm:cxn modelId="{79ECCA2F-AA1A-4D93-A5B7-C280D2456973}" type="presParOf" srcId="{AFE1ED4F-3BD1-4484-B24E-12F34F758B42}" destId="{DD1D4C72-0144-4792-B290-9A6FE7BED004}" srcOrd="7" destOrd="0" presId="urn:microsoft.com/office/officeart/2005/8/layout/vList2"/>
    <dgm:cxn modelId="{F4A43BBD-94C8-4A60-88DD-CFB6D87F8D38}" type="presParOf" srcId="{AFE1ED4F-3BD1-4484-B24E-12F34F758B42}" destId="{76EE2774-D232-4BBE-AF10-F8DF89DE490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0D3E62-6AF3-4AEF-819D-9B4DC6EF3912}" type="doc">
      <dgm:prSet loTypeId="urn:microsoft.com/office/officeart/2005/8/layout/vList2" loCatId="list" qsTypeId="urn:microsoft.com/office/officeart/2005/8/quickstyle/simple1#2" qsCatId="simple" csTypeId="urn:microsoft.com/office/officeart/2005/8/colors/accent3_2" csCatId="accent3" phldr="1"/>
      <dgm:spPr/>
      <dgm:t>
        <a:bodyPr/>
        <a:lstStyle/>
        <a:p>
          <a:endParaRPr lang="th-TH"/>
        </a:p>
      </dgm:t>
    </dgm:pt>
    <dgm:pt modelId="{E0280479-81DC-40D5-ACF7-E081FDFC8096}">
      <dgm:prSet custT="1"/>
      <dgm:spPr/>
      <dgm:t>
        <a:bodyPr/>
        <a:lstStyle/>
        <a:p>
          <a:pPr algn="ctr" rtl="0"/>
          <a:r>
            <a:rPr lang="en-US" sz="1600" b="1" dirty="0" smtClean="0">
              <a:latin typeface="BrowalliaUPC" pitchFamily="34" charset="-34"/>
              <a:cs typeface="BrowalliaUPC" pitchFamily="34" charset="-34"/>
            </a:rPr>
            <a:t>Roche</a:t>
          </a:r>
          <a:endParaRPr lang="th-TH" sz="1600" b="1" dirty="0">
            <a:latin typeface="BrowalliaUPC" pitchFamily="34" charset="-34"/>
            <a:cs typeface="BrowalliaUPC" pitchFamily="34" charset="-34"/>
          </a:endParaRPr>
        </a:p>
      </dgm:t>
    </dgm:pt>
    <dgm:pt modelId="{CD814634-C11E-4DD8-ADFC-C6F59F08D3F2}" type="parTrans" cxnId="{B3A902E1-E377-488B-9110-3AD167998CD4}">
      <dgm:prSet/>
      <dgm:spPr/>
      <dgm:t>
        <a:bodyPr/>
        <a:lstStyle/>
        <a:p>
          <a:pPr algn="ctr"/>
          <a:endParaRPr lang="th-TH" sz="1600" b="1">
            <a:latin typeface="BrowalliaUPC" pitchFamily="34" charset="-34"/>
            <a:cs typeface="BrowalliaUPC" pitchFamily="34" charset="-34"/>
          </a:endParaRPr>
        </a:p>
      </dgm:t>
    </dgm:pt>
    <dgm:pt modelId="{81429283-29F0-4662-A693-E2A6EE07D8AB}" type="sibTrans" cxnId="{B3A902E1-E377-488B-9110-3AD167998CD4}">
      <dgm:prSet/>
      <dgm:spPr/>
      <dgm:t>
        <a:bodyPr/>
        <a:lstStyle/>
        <a:p>
          <a:pPr algn="ctr"/>
          <a:endParaRPr lang="th-TH" sz="1600" b="1">
            <a:latin typeface="BrowalliaUPC" pitchFamily="34" charset="-34"/>
            <a:cs typeface="BrowalliaUPC" pitchFamily="34" charset="-34"/>
          </a:endParaRPr>
        </a:p>
      </dgm:t>
    </dgm:pt>
    <dgm:pt modelId="{79BFAD2A-4D39-4C73-93C7-80C91EF2DB95}">
      <dgm:prSet custT="1"/>
      <dgm:spPr/>
      <dgm:t>
        <a:bodyPr/>
        <a:lstStyle/>
        <a:p>
          <a:pPr algn="ctr" rtl="0"/>
          <a:r>
            <a:rPr lang="en-US" sz="1600" b="1" dirty="0" smtClean="0">
              <a:latin typeface="BrowalliaUPC" pitchFamily="34" charset="-34"/>
              <a:cs typeface="BrowalliaUPC" pitchFamily="34" charset="-34"/>
            </a:rPr>
            <a:t>RAX</a:t>
          </a:r>
          <a:endParaRPr lang="th-TH" sz="1600" b="1" dirty="0">
            <a:latin typeface="BrowalliaUPC" pitchFamily="34" charset="-34"/>
            <a:cs typeface="BrowalliaUPC" pitchFamily="34" charset="-34"/>
          </a:endParaRPr>
        </a:p>
      </dgm:t>
    </dgm:pt>
    <dgm:pt modelId="{2E599CE2-8D95-4A30-853D-2A161455A24C}" type="parTrans" cxnId="{DC2B67F2-B501-4D22-9D58-DDB1DB9BE196}">
      <dgm:prSet/>
      <dgm:spPr/>
      <dgm:t>
        <a:bodyPr/>
        <a:lstStyle/>
        <a:p>
          <a:endParaRPr lang="th-TH" sz="1200"/>
        </a:p>
      </dgm:t>
    </dgm:pt>
    <dgm:pt modelId="{75EFD22E-751B-4B52-9687-A4CB3B799D33}" type="sibTrans" cxnId="{DC2B67F2-B501-4D22-9D58-DDB1DB9BE196}">
      <dgm:prSet/>
      <dgm:spPr/>
      <dgm:t>
        <a:bodyPr/>
        <a:lstStyle/>
        <a:p>
          <a:endParaRPr lang="th-TH" sz="1200"/>
        </a:p>
      </dgm:t>
    </dgm:pt>
    <dgm:pt modelId="{46340551-400D-411B-9145-AD8BB24E5941}">
      <dgm:prSet custT="1"/>
      <dgm:spPr/>
      <dgm:t>
        <a:bodyPr/>
        <a:lstStyle/>
        <a:p>
          <a:pPr algn="ctr" rtl="0"/>
          <a:r>
            <a:rPr lang="en-US" sz="1600" b="1" dirty="0" smtClean="0">
              <a:latin typeface="BrowalliaUPC" pitchFamily="34" charset="-34"/>
              <a:cs typeface="BrowalliaUPC" pitchFamily="34" charset="-34"/>
            </a:rPr>
            <a:t>Blood Bank</a:t>
          </a:r>
          <a:endParaRPr lang="th-TH" sz="1600" b="1" dirty="0">
            <a:latin typeface="BrowalliaUPC" pitchFamily="34" charset="-34"/>
            <a:cs typeface="BrowalliaUPC" pitchFamily="34" charset="-34"/>
          </a:endParaRPr>
        </a:p>
      </dgm:t>
    </dgm:pt>
    <dgm:pt modelId="{D4EAA960-8398-40DA-A773-39F86EFE5009}" type="parTrans" cxnId="{B0E571F9-AC62-4D51-8F76-4B14A71D56E0}">
      <dgm:prSet/>
      <dgm:spPr/>
      <dgm:t>
        <a:bodyPr/>
        <a:lstStyle/>
        <a:p>
          <a:endParaRPr lang="th-TH" sz="1200"/>
        </a:p>
      </dgm:t>
    </dgm:pt>
    <dgm:pt modelId="{2CC8733E-F9AE-4A28-BED4-CDF447AD59ED}" type="sibTrans" cxnId="{B0E571F9-AC62-4D51-8F76-4B14A71D56E0}">
      <dgm:prSet/>
      <dgm:spPr/>
      <dgm:t>
        <a:bodyPr/>
        <a:lstStyle/>
        <a:p>
          <a:endParaRPr lang="th-TH" sz="1200"/>
        </a:p>
      </dgm:t>
    </dgm:pt>
    <dgm:pt modelId="{CD67CDD0-9143-4AFF-B161-52BF287BBCD3}">
      <dgm:prSet custT="1"/>
      <dgm:spPr/>
      <dgm:t>
        <a:bodyPr/>
        <a:lstStyle/>
        <a:p>
          <a:pPr algn="ctr" rtl="0"/>
          <a:r>
            <a:rPr lang="en-US" sz="1600" b="1" dirty="0" smtClean="0">
              <a:latin typeface="BrowalliaUPC" pitchFamily="34" charset="-34"/>
              <a:cs typeface="BrowalliaUPC" pitchFamily="34" charset="-34"/>
            </a:rPr>
            <a:t>TD Synergy</a:t>
          </a:r>
          <a:endParaRPr lang="th-TH" sz="1600" b="1" dirty="0">
            <a:latin typeface="BrowalliaUPC" pitchFamily="34" charset="-34"/>
            <a:cs typeface="BrowalliaUPC" pitchFamily="34" charset="-34"/>
          </a:endParaRPr>
        </a:p>
      </dgm:t>
    </dgm:pt>
    <dgm:pt modelId="{2A8E54A6-6DB8-47C8-A1AB-A0ADF0EF5D00}" type="parTrans" cxnId="{0644040D-5163-48C4-AE35-EF70E0A6BB98}">
      <dgm:prSet/>
      <dgm:spPr/>
      <dgm:t>
        <a:bodyPr/>
        <a:lstStyle/>
        <a:p>
          <a:endParaRPr lang="th-TH" sz="1200"/>
        </a:p>
      </dgm:t>
    </dgm:pt>
    <dgm:pt modelId="{28A5731E-4C2F-4D36-AC55-AA42BF86D60F}" type="sibTrans" cxnId="{0644040D-5163-48C4-AE35-EF70E0A6BB98}">
      <dgm:prSet/>
      <dgm:spPr/>
      <dgm:t>
        <a:bodyPr/>
        <a:lstStyle/>
        <a:p>
          <a:endParaRPr lang="th-TH" sz="1200"/>
        </a:p>
      </dgm:t>
    </dgm:pt>
    <dgm:pt modelId="{AFE1ED4F-3BD1-4484-B24E-12F34F758B42}" type="pres">
      <dgm:prSet presAssocID="{BC0D3E62-6AF3-4AEF-819D-9B4DC6EF39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6E0BD9A0-CC24-4A96-BE4A-4A37AAE2DE2C}" type="pres">
      <dgm:prSet presAssocID="{E0280479-81DC-40D5-ACF7-E081FDFC809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266859B-2DC7-4089-B151-5E900BC6F25C}" type="pres">
      <dgm:prSet presAssocID="{81429283-29F0-4662-A693-E2A6EE07D8AB}" presName="spacer" presStyleCnt="0"/>
      <dgm:spPr/>
      <dgm:t>
        <a:bodyPr/>
        <a:lstStyle/>
        <a:p>
          <a:endParaRPr lang="th-TH"/>
        </a:p>
      </dgm:t>
    </dgm:pt>
    <dgm:pt modelId="{8DC74296-86C7-4026-A45A-FDA4EEB6BCFD}" type="pres">
      <dgm:prSet presAssocID="{79BFAD2A-4D39-4C73-93C7-80C91EF2DB9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6BEF5E2-754F-4AED-B52D-23B261BEA524}" type="pres">
      <dgm:prSet presAssocID="{75EFD22E-751B-4B52-9687-A4CB3B799D33}" presName="spacer" presStyleCnt="0"/>
      <dgm:spPr/>
      <dgm:t>
        <a:bodyPr/>
        <a:lstStyle/>
        <a:p>
          <a:endParaRPr lang="th-TH"/>
        </a:p>
      </dgm:t>
    </dgm:pt>
    <dgm:pt modelId="{E7A0E9D2-1451-400F-86A6-E9661C5E5598}" type="pres">
      <dgm:prSet presAssocID="{46340551-400D-411B-9145-AD8BB24E594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F4D6687-BC2C-472D-97F5-121B3E4A1288}" type="pres">
      <dgm:prSet presAssocID="{2CC8733E-F9AE-4A28-BED4-CDF447AD59ED}" presName="spacer" presStyleCnt="0"/>
      <dgm:spPr/>
      <dgm:t>
        <a:bodyPr/>
        <a:lstStyle/>
        <a:p>
          <a:endParaRPr lang="th-TH"/>
        </a:p>
      </dgm:t>
    </dgm:pt>
    <dgm:pt modelId="{72D16C19-3DA1-4C06-83C9-17F4EAAF3DA1}" type="pres">
      <dgm:prSet presAssocID="{CD67CDD0-9143-4AFF-B161-52BF287BBCD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F5446ADF-40E8-4011-8D16-2E7F17C30172}" type="presOf" srcId="{BC0D3E62-6AF3-4AEF-819D-9B4DC6EF3912}" destId="{AFE1ED4F-3BD1-4484-B24E-12F34F758B42}" srcOrd="0" destOrd="0" presId="urn:microsoft.com/office/officeart/2005/8/layout/vList2"/>
    <dgm:cxn modelId="{B0E571F9-AC62-4D51-8F76-4B14A71D56E0}" srcId="{BC0D3E62-6AF3-4AEF-819D-9B4DC6EF3912}" destId="{46340551-400D-411B-9145-AD8BB24E5941}" srcOrd="2" destOrd="0" parTransId="{D4EAA960-8398-40DA-A773-39F86EFE5009}" sibTransId="{2CC8733E-F9AE-4A28-BED4-CDF447AD59ED}"/>
    <dgm:cxn modelId="{A9150DE5-0986-4D9D-9433-0FFB13B0E912}" type="presOf" srcId="{46340551-400D-411B-9145-AD8BB24E5941}" destId="{E7A0E9D2-1451-400F-86A6-E9661C5E5598}" srcOrd="0" destOrd="0" presId="urn:microsoft.com/office/officeart/2005/8/layout/vList2"/>
    <dgm:cxn modelId="{0420E117-96AF-48B0-85D1-B6CCD1C47149}" type="presOf" srcId="{CD67CDD0-9143-4AFF-B161-52BF287BBCD3}" destId="{72D16C19-3DA1-4C06-83C9-17F4EAAF3DA1}" srcOrd="0" destOrd="0" presId="urn:microsoft.com/office/officeart/2005/8/layout/vList2"/>
    <dgm:cxn modelId="{5339E860-A5DC-408E-9067-2F7AD2585C6A}" type="presOf" srcId="{79BFAD2A-4D39-4C73-93C7-80C91EF2DB95}" destId="{8DC74296-86C7-4026-A45A-FDA4EEB6BCFD}" srcOrd="0" destOrd="0" presId="urn:microsoft.com/office/officeart/2005/8/layout/vList2"/>
    <dgm:cxn modelId="{0644040D-5163-48C4-AE35-EF70E0A6BB98}" srcId="{BC0D3E62-6AF3-4AEF-819D-9B4DC6EF3912}" destId="{CD67CDD0-9143-4AFF-B161-52BF287BBCD3}" srcOrd="3" destOrd="0" parTransId="{2A8E54A6-6DB8-47C8-A1AB-A0ADF0EF5D00}" sibTransId="{28A5731E-4C2F-4D36-AC55-AA42BF86D60F}"/>
    <dgm:cxn modelId="{B3A902E1-E377-488B-9110-3AD167998CD4}" srcId="{BC0D3E62-6AF3-4AEF-819D-9B4DC6EF3912}" destId="{E0280479-81DC-40D5-ACF7-E081FDFC8096}" srcOrd="0" destOrd="0" parTransId="{CD814634-C11E-4DD8-ADFC-C6F59F08D3F2}" sibTransId="{81429283-29F0-4662-A693-E2A6EE07D8AB}"/>
    <dgm:cxn modelId="{445AF813-1631-4110-BE5B-118814B24AE3}" type="presOf" srcId="{E0280479-81DC-40D5-ACF7-E081FDFC8096}" destId="{6E0BD9A0-CC24-4A96-BE4A-4A37AAE2DE2C}" srcOrd="0" destOrd="0" presId="urn:microsoft.com/office/officeart/2005/8/layout/vList2"/>
    <dgm:cxn modelId="{DC2B67F2-B501-4D22-9D58-DDB1DB9BE196}" srcId="{BC0D3E62-6AF3-4AEF-819D-9B4DC6EF3912}" destId="{79BFAD2A-4D39-4C73-93C7-80C91EF2DB95}" srcOrd="1" destOrd="0" parTransId="{2E599CE2-8D95-4A30-853D-2A161455A24C}" sibTransId="{75EFD22E-751B-4B52-9687-A4CB3B799D33}"/>
    <dgm:cxn modelId="{32E383AF-B1FD-4BBE-B4DE-F30E003E8CD2}" type="presParOf" srcId="{AFE1ED4F-3BD1-4484-B24E-12F34F758B42}" destId="{6E0BD9A0-CC24-4A96-BE4A-4A37AAE2DE2C}" srcOrd="0" destOrd="0" presId="urn:microsoft.com/office/officeart/2005/8/layout/vList2"/>
    <dgm:cxn modelId="{4837E7A5-1320-4C7F-BA15-0A02A92CBE72}" type="presParOf" srcId="{AFE1ED4F-3BD1-4484-B24E-12F34F758B42}" destId="{3266859B-2DC7-4089-B151-5E900BC6F25C}" srcOrd="1" destOrd="0" presId="urn:microsoft.com/office/officeart/2005/8/layout/vList2"/>
    <dgm:cxn modelId="{A9DDC511-CE66-4E21-BB54-56FE1C9721CB}" type="presParOf" srcId="{AFE1ED4F-3BD1-4484-B24E-12F34F758B42}" destId="{8DC74296-86C7-4026-A45A-FDA4EEB6BCFD}" srcOrd="2" destOrd="0" presId="urn:microsoft.com/office/officeart/2005/8/layout/vList2"/>
    <dgm:cxn modelId="{5CA19774-3A6B-4BA2-9052-5FD653FDCC2A}" type="presParOf" srcId="{AFE1ED4F-3BD1-4484-B24E-12F34F758B42}" destId="{66BEF5E2-754F-4AED-B52D-23B261BEA524}" srcOrd="3" destOrd="0" presId="urn:microsoft.com/office/officeart/2005/8/layout/vList2"/>
    <dgm:cxn modelId="{E6586ACC-E78C-4262-8EFE-5CF286C98061}" type="presParOf" srcId="{AFE1ED4F-3BD1-4484-B24E-12F34F758B42}" destId="{E7A0E9D2-1451-400F-86A6-E9661C5E5598}" srcOrd="4" destOrd="0" presId="urn:microsoft.com/office/officeart/2005/8/layout/vList2"/>
    <dgm:cxn modelId="{D33E366B-6829-4DE7-8667-36D4D55A5E09}" type="presParOf" srcId="{AFE1ED4F-3BD1-4484-B24E-12F34F758B42}" destId="{EF4D6687-BC2C-472D-97F5-121B3E4A1288}" srcOrd="5" destOrd="0" presId="urn:microsoft.com/office/officeart/2005/8/layout/vList2"/>
    <dgm:cxn modelId="{BE1E8610-6B19-4577-B23D-2F4970D0F542}" type="presParOf" srcId="{AFE1ED4F-3BD1-4484-B24E-12F34F758B42}" destId="{72D16C19-3DA1-4C06-83C9-17F4EAAF3DA1}" srcOrd="6" destOrd="0" presId="urn:microsoft.com/office/officeart/2005/8/layout/vList2"/>
  </dgm:cxnLst>
  <dgm:bg>
    <a:solidFill>
      <a:schemeClr val="accent6">
        <a:lumMod val="50000"/>
      </a:schemeClr>
    </a:solidFill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0D3E62-6AF3-4AEF-819D-9B4DC6EF3912}" type="doc">
      <dgm:prSet loTypeId="urn:microsoft.com/office/officeart/2005/8/layout/vList2" loCatId="list" qsTypeId="urn:microsoft.com/office/officeart/2005/8/quickstyle/simple1#3" qsCatId="simple" csTypeId="urn:microsoft.com/office/officeart/2005/8/colors/accent3_2" csCatId="accent3" phldr="1"/>
      <dgm:spPr/>
      <dgm:t>
        <a:bodyPr/>
        <a:lstStyle/>
        <a:p>
          <a:endParaRPr lang="th-TH"/>
        </a:p>
      </dgm:t>
    </dgm:pt>
    <dgm:pt modelId="{E0280479-81DC-40D5-ACF7-E081FDFC8096}">
      <dgm:prSet custT="1"/>
      <dgm:spPr/>
      <dgm:t>
        <a:bodyPr/>
        <a:lstStyle/>
        <a:p>
          <a:pPr algn="ctr" rtl="0"/>
          <a:r>
            <a:rPr lang="en-US" sz="1400" b="1" dirty="0" smtClean="0">
              <a:latin typeface="BrowalliaUPC" pitchFamily="34" charset="-34"/>
              <a:cs typeface="BrowalliaUPC" pitchFamily="34" charset="-34"/>
            </a:rPr>
            <a:t>Envision</a:t>
          </a:r>
          <a:endParaRPr lang="th-TH" sz="1400" b="1" dirty="0">
            <a:latin typeface="BrowalliaUPC" pitchFamily="34" charset="-34"/>
            <a:cs typeface="BrowalliaUPC" pitchFamily="34" charset="-34"/>
          </a:endParaRPr>
        </a:p>
      </dgm:t>
    </dgm:pt>
    <dgm:pt modelId="{CD814634-C11E-4DD8-ADFC-C6F59F08D3F2}" type="parTrans" cxnId="{B3A902E1-E377-488B-9110-3AD167998CD4}">
      <dgm:prSet/>
      <dgm:spPr/>
      <dgm:t>
        <a:bodyPr/>
        <a:lstStyle/>
        <a:p>
          <a:pPr algn="ctr"/>
          <a:endParaRPr lang="th-TH" sz="1400" b="1">
            <a:latin typeface="BrowalliaUPC" pitchFamily="34" charset="-34"/>
            <a:cs typeface="BrowalliaUPC" pitchFamily="34" charset="-34"/>
          </a:endParaRPr>
        </a:p>
      </dgm:t>
    </dgm:pt>
    <dgm:pt modelId="{81429283-29F0-4662-A693-E2A6EE07D8AB}" type="sibTrans" cxnId="{B3A902E1-E377-488B-9110-3AD167998CD4}">
      <dgm:prSet/>
      <dgm:spPr/>
      <dgm:t>
        <a:bodyPr/>
        <a:lstStyle/>
        <a:p>
          <a:pPr algn="ctr"/>
          <a:endParaRPr lang="th-TH" sz="1400" b="1">
            <a:latin typeface="BrowalliaUPC" pitchFamily="34" charset="-34"/>
            <a:cs typeface="BrowalliaUPC" pitchFamily="34" charset="-34"/>
          </a:endParaRPr>
        </a:p>
      </dgm:t>
    </dgm:pt>
    <dgm:pt modelId="{79BFAD2A-4D39-4C73-93C7-80C91EF2DB95}">
      <dgm:prSet custT="1"/>
      <dgm:spPr/>
      <dgm:t>
        <a:bodyPr/>
        <a:lstStyle/>
        <a:p>
          <a:pPr algn="ctr" rtl="0"/>
          <a:r>
            <a:rPr lang="en-US" sz="1400" b="1" dirty="0" smtClean="0">
              <a:latin typeface="BrowalliaUPC" pitchFamily="34" charset="-34"/>
              <a:cs typeface="BrowalliaUPC" pitchFamily="34" charset="-34"/>
            </a:rPr>
            <a:t>Endo Smart</a:t>
          </a:r>
          <a:endParaRPr lang="th-TH" sz="1400" b="1" dirty="0">
            <a:latin typeface="BrowalliaUPC" pitchFamily="34" charset="-34"/>
            <a:cs typeface="BrowalliaUPC" pitchFamily="34" charset="-34"/>
          </a:endParaRPr>
        </a:p>
      </dgm:t>
    </dgm:pt>
    <dgm:pt modelId="{2E599CE2-8D95-4A30-853D-2A161455A24C}" type="parTrans" cxnId="{DC2B67F2-B501-4D22-9D58-DDB1DB9BE196}">
      <dgm:prSet/>
      <dgm:spPr/>
      <dgm:t>
        <a:bodyPr/>
        <a:lstStyle/>
        <a:p>
          <a:endParaRPr lang="th-TH" sz="1100"/>
        </a:p>
      </dgm:t>
    </dgm:pt>
    <dgm:pt modelId="{75EFD22E-751B-4B52-9687-A4CB3B799D33}" type="sibTrans" cxnId="{DC2B67F2-B501-4D22-9D58-DDB1DB9BE196}">
      <dgm:prSet/>
      <dgm:spPr/>
      <dgm:t>
        <a:bodyPr/>
        <a:lstStyle/>
        <a:p>
          <a:endParaRPr lang="th-TH" sz="1100"/>
        </a:p>
      </dgm:t>
    </dgm:pt>
    <dgm:pt modelId="{138A5C76-850F-46BF-B79E-7024EF6C677F}">
      <dgm:prSet custT="1"/>
      <dgm:spPr/>
      <dgm:t>
        <a:bodyPr/>
        <a:lstStyle/>
        <a:p>
          <a:pPr algn="ctr" rtl="0"/>
          <a:r>
            <a:rPr lang="en-US" sz="1400" b="1" dirty="0" smtClean="0">
              <a:latin typeface="BrowalliaUPC" pitchFamily="34" charset="-34"/>
              <a:cs typeface="BrowalliaUPC" pitchFamily="34" charset="-34"/>
            </a:rPr>
            <a:t>Aria</a:t>
          </a:r>
          <a:endParaRPr lang="th-TH" sz="1400" b="1" dirty="0">
            <a:latin typeface="BrowalliaUPC" pitchFamily="34" charset="-34"/>
            <a:cs typeface="BrowalliaUPC" pitchFamily="34" charset="-34"/>
          </a:endParaRPr>
        </a:p>
      </dgm:t>
    </dgm:pt>
    <dgm:pt modelId="{85035072-6D11-4778-80FD-5D18AC282BF0}" type="parTrans" cxnId="{9A28EBC1-AD4E-439E-8BFA-3CD89ACC9184}">
      <dgm:prSet/>
      <dgm:spPr/>
      <dgm:t>
        <a:bodyPr/>
        <a:lstStyle/>
        <a:p>
          <a:endParaRPr lang="th-TH"/>
        </a:p>
      </dgm:t>
    </dgm:pt>
    <dgm:pt modelId="{7BC1AA44-2BAA-4EF5-B09F-B49F98C398F3}" type="sibTrans" cxnId="{9A28EBC1-AD4E-439E-8BFA-3CD89ACC9184}">
      <dgm:prSet/>
      <dgm:spPr/>
      <dgm:t>
        <a:bodyPr/>
        <a:lstStyle/>
        <a:p>
          <a:endParaRPr lang="th-TH"/>
        </a:p>
      </dgm:t>
    </dgm:pt>
    <dgm:pt modelId="{AFE1ED4F-3BD1-4484-B24E-12F34F758B42}" type="pres">
      <dgm:prSet presAssocID="{BC0D3E62-6AF3-4AEF-819D-9B4DC6EF39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6E0BD9A0-CC24-4A96-BE4A-4A37AAE2DE2C}" type="pres">
      <dgm:prSet presAssocID="{E0280479-81DC-40D5-ACF7-E081FDFC809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266859B-2DC7-4089-B151-5E900BC6F25C}" type="pres">
      <dgm:prSet presAssocID="{81429283-29F0-4662-A693-E2A6EE07D8AB}" presName="spacer" presStyleCnt="0"/>
      <dgm:spPr/>
      <dgm:t>
        <a:bodyPr/>
        <a:lstStyle/>
        <a:p>
          <a:endParaRPr lang="th-TH"/>
        </a:p>
      </dgm:t>
    </dgm:pt>
    <dgm:pt modelId="{26AE2B84-D1DC-4920-B6FE-8946345681DD}" type="pres">
      <dgm:prSet presAssocID="{138A5C76-850F-46BF-B79E-7024EF6C677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C47A1D8-6686-4D63-AFFC-F38EAFEC964E}" type="pres">
      <dgm:prSet presAssocID="{7BC1AA44-2BAA-4EF5-B09F-B49F98C398F3}" presName="spacer" presStyleCnt="0"/>
      <dgm:spPr/>
      <dgm:t>
        <a:bodyPr/>
        <a:lstStyle/>
        <a:p>
          <a:endParaRPr lang="th-TH"/>
        </a:p>
      </dgm:t>
    </dgm:pt>
    <dgm:pt modelId="{8DC74296-86C7-4026-A45A-FDA4EEB6BCFD}" type="pres">
      <dgm:prSet presAssocID="{79BFAD2A-4D39-4C73-93C7-80C91EF2DB9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0E5D8DDA-204C-4030-AA4E-87C39BD944B9}" type="presOf" srcId="{138A5C76-850F-46BF-B79E-7024EF6C677F}" destId="{26AE2B84-D1DC-4920-B6FE-8946345681DD}" srcOrd="0" destOrd="0" presId="urn:microsoft.com/office/officeart/2005/8/layout/vList2"/>
    <dgm:cxn modelId="{3D3F5DC2-D995-4B12-A7AC-AA5491CCE6DB}" type="presOf" srcId="{79BFAD2A-4D39-4C73-93C7-80C91EF2DB95}" destId="{8DC74296-86C7-4026-A45A-FDA4EEB6BCFD}" srcOrd="0" destOrd="0" presId="urn:microsoft.com/office/officeart/2005/8/layout/vList2"/>
    <dgm:cxn modelId="{DC2B67F2-B501-4D22-9D58-DDB1DB9BE196}" srcId="{BC0D3E62-6AF3-4AEF-819D-9B4DC6EF3912}" destId="{79BFAD2A-4D39-4C73-93C7-80C91EF2DB95}" srcOrd="2" destOrd="0" parTransId="{2E599CE2-8D95-4A30-853D-2A161455A24C}" sibTransId="{75EFD22E-751B-4B52-9687-A4CB3B799D33}"/>
    <dgm:cxn modelId="{B3A902E1-E377-488B-9110-3AD167998CD4}" srcId="{BC0D3E62-6AF3-4AEF-819D-9B4DC6EF3912}" destId="{E0280479-81DC-40D5-ACF7-E081FDFC8096}" srcOrd="0" destOrd="0" parTransId="{CD814634-C11E-4DD8-ADFC-C6F59F08D3F2}" sibTransId="{81429283-29F0-4662-A693-E2A6EE07D8AB}"/>
    <dgm:cxn modelId="{B7F1E664-7898-45C9-9E1C-148DB46E1E52}" type="presOf" srcId="{BC0D3E62-6AF3-4AEF-819D-9B4DC6EF3912}" destId="{AFE1ED4F-3BD1-4484-B24E-12F34F758B42}" srcOrd="0" destOrd="0" presId="urn:microsoft.com/office/officeart/2005/8/layout/vList2"/>
    <dgm:cxn modelId="{9A28EBC1-AD4E-439E-8BFA-3CD89ACC9184}" srcId="{BC0D3E62-6AF3-4AEF-819D-9B4DC6EF3912}" destId="{138A5C76-850F-46BF-B79E-7024EF6C677F}" srcOrd="1" destOrd="0" parTransId="{85035072-6D11-4778-80FD-5D18AC282BF0}" sibTransId="{7BC1AA44-2BAA-4EF5-B09F-B49F98C398F3}"/>
    <dgm:cxn modelId="{4AE9B680-36FF-4271-9EB7-1EA44AE214D3}" type="presOf" srcId="{E0280479-81DC-40D5-ACF7-E081FDFC8096}" destId="{6E0BD9A0-CC24-4A96-BE4A-4A37AAE2DE2C}" srcOrd="0" destOrd="0" presId="urn:microsoft.com/office/officeart/2005/8/layout/vList2"/>
    <dgm:cxn modelId="{69B8BE30-1688-49A7-A56B-AF67E854BF55}" type="presParOf" srcId="{AFE1ED4F-3BD1-4484-B24E-12F34F758B42}" destId="{6E0BD9A0-CC24-4A96-BE4A-4A37AAE2DE2C}" srcOrd="0" destOrd="0" presId="urn:microsoft.com/office/officeart/2005/8/layout/vList2"/>
    <dgm:cxn modelId="{3856F650-22AA-46E4-BA0E-74E498430F67}" type="presParOf" srcId="{AFE1ED4F-3BD1-4484-B24E-12F34F758B42}" destId="{3266859B-2DC7-4089-B151-5E900BC6F25C}" srcOrd="1" destOrd="0" presId="urn:microsoft.com/office/officeart/2005/8/layout/vList2"/>
    <dgm:cxn modelId="{97F563E4-2236-4AA1-81E4-C1CBEB95CD24}" type="presParOf" srcId="{AFE1ED4F-3BD1-4484-B24E-12F34F758B42}" destId="{26AE2B84-D1DC-4920-B6FE-8946345681DD}" srcOrd="2" destOrd="0" presId="urn:microsoft.com/office/officeart/2005/8/layout/vList2"/>
    <dgm:cxn modelId="{9B37716E-B58C-4060-9ADD-885C68AC24BB}" type="presParOf" srcId="{AFE1ED4F-3BD1-4484-B24E-12F34F758B42}" destId="{FC47A1D8-6686-4D63-AFFC-F38EAFEC964E}" srcOrd="3" destOrd="0" presId="urn:microsoft.com/office/officeart/2005/8/layout/vList2"/>
    <dgm:cxn modelId="{97A9B0B5-9FC3-4BE4-AC0A-8F951C791762}" type="presParOf" srcId="{AFE1ED4F-3BD1-4484-B24E-12F34F758B42}" destId="{8DC74296-86C7-4026-A45A-FDA4EEB6BCF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0D3E62-6AF3-4AEF-819D-9B4DC6EF3912}" type="doc">
      <dgm:prSet loTypeId="urn:microsoft.com/office/officeart/2005/8/layout/vList2" loCatId="list" qsTypeId="urn:microsoft.com/office/officeart/2005/8/quickstyle/simple1#4" qsCatId="simple" csTypeId="urn:microsoft.com/office/officeart/2005/8/colors/accent3_2" csCatId="accent3" phldr="1"/>
      <dgm:spPr/>
      <dgm:t>
        <a:bodyPr/>
        <a:lstStyle/>
        <a:p>
          <a:endParaRPr lang="th-TH"/>
        </a:p>
      </dgm:t>
    </dgm:pt>
    <dgm:pt modelId="{E0280479-81DC-40D5-ACF7-E081FDFC8096}">
      <dgm:prSet custT="1"/>
      <dgm:spPr/>
      <dgm:t>
        <a:bodyPr/>
        <a:lstStyle/>
        <a:p>
          <a:pPr algn="ctr" rtl="0"/>
          <a:r>
            <a:rPr lang="en-US" sz="1400" b="1" dirty="0" smtClean="0">
              <a:latin typeface="BrowalliaUPC" pitchFamily="34" charset="-34"/>
              <a:cs typeface="BrowalliaUPC" pitchFamily="34" charset="-34"/>
            </a:rPr>
            <a:t>SNOMED</a:t>
          </a:r>
          <a:endParaRPr lang="th-TH" sz="1400" b="1" dirty="0">
            <a:latin typeface="BrowalliaUPC" pitchFamily="34" charset="-34"/>
            <a:cs typeface="BrowalliaUPC" pitchFamily="34" charset="-34"/>
          </a:endParaRPr>
        </a:p>
      </dgm:t>
    </dgm:pt>
    <dgm:pt modelId="{CD814634-C11E-4DD8-ADFC-C6F59F08D3F2}" type="parTrans" cxnId="{B3A902E1-E377-488B-9110-3AD167998CD4}">
      <dgm:prSet/>
      <dgm:spPr/>
      <dgm:t>
        <a:bodyPr/>
        <a:lstStyle/>
        <a:p>
          <a:pPr algn="ctr"/>
          <a:endParaRPr lang="th-TH" sz="1400" b="1">
            <a:latin typeface="BrowalliaUPC" pitchFamily="34" charset="-34"/>
            <a:cs typeface="BrowalliaUPC" pitchFamily="34" charset="-34"/>
          </a:endParaRPr>
        </a:p>
      </dgm:t>
    </dgm:pt>
    <dgm:pt modelId="{81429283-29F0-4662-A693-E2A6EE07D8AB}" type="sibTrans" cxnId="{B3A902E1-E377-488B-9110-3AD167998CD4}">
      <dgm:prSet/>
      <dgm:spPr/>
      <dgm:t>
        <a:bodyPr/>
        <a:lstStyle/>
        <a:p>
          <a:pPr algn="ctr"/>
          <a:endParaRPr lang="th-TH" sz="1400" b="1">
            <a:latin typeface="BrowalliaUPC" pitchFamily="34" charset="-34"/>
            <a:cs typeface="BrowalliaUPC" pitchFamily="34" charset="-34"/>
          </a:endParaRPr>
        </a:p>
      </dgm:t>
    </dgm:pt>
    <dgm:pt modelId="{D65C1EA8-A5AC-4B8C-80C2-055225920B48}">
      <dgm:prSet custT="1"/>
      <dgm:spPr/>
      <dgm:t>
        <a:bodyPr/>
        <a:lstStyle/>
        <a:p>
          <a:pPr algn="ctr" rtl="0"/>
          <a:r>
            <a:rPr lang="en-US" sz="1400" b="1" dirty="0" smtClean="0">
              <a:latin typeface="BrowalliaUPC" pitchFamily="34" charset="-34"/>
              <a:cs typeface="BrowalliaUPC" pitchFamily="34" charset="-34"/>
            </a:rPr>
            <a:t>MIMS</a:t>
          </a:r>
          <a:endParaRPr lang="th-TH" sz="1400" b="1" dirty="0">
            <a:latin typeface="BrowalliaUPC" pitchFamily="34" charset="-34"/>
            <a:cs typeface="BrowalliaUPC" pitchFamily="34" charset="-34"/>
          </a:endParaRPr>
        </a:p>
      </dgm:t>
    </dgm:pt>
    <dgm:pt modelId="{34E3BE4A-DA07-48ED-AC70-9F1A74359AAB}" type="parTrans" cxnId="{8F218435-C5CA-4BFC-BC9D-59ABAC02ABEF}">
      <dgm:prSet/>
      <dgm:spPr/>
      <dgm:t>
        <a:bodyPr/>
        <a:lstStyle/>
        <a:p>
          <a:endParaRPr lang="th-TH"/>
        </a:p>
      </dgm:t>
    </dgm:pt>
    <dgm:pt modelId="{1E052D37-4C0D-41C7-B977-41DD6C9980EE}" type="sibTrans" cxnId="{8F218435-C5CA-4BFC-BC9D-59ABAC02ABEF}">
      <dgm:prSet/>
      <dgm:spPr/>
      <dgm:t>
        <a:bodyPr/>
        <a:lstStyle/>
        <a:p>
          <a:endParaRPr lang="th-TH"/>
        </a:p>
      </dgm:t>
    </dgm:pt>
    <dgm:pt modelId="{AFE1ED4F-3BD1-4484-B24E-12F34F758B42}" type="pres">
      <dgm:prSet presAssocID="{BC0D3E62-6AF3-4AEF-819D-9B4DC6EF39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6E0BD9A0-CC24-4A96-BE4A-4A37AAE2DE2C}" type="pres">
      <dgm:prSet presAssocID="{E0280479-81DC-40D5-ACF7-E081FDFC809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266859B-2DC7-4089-B151-5E900BC6F25C}" type="pres">
      <dgm:prSet presAssocID="{81429283-29F0-4662-A693-E2A6EE07D8AB}" presName="spacer" presStyleCnt="0"/>
      <dgm:spPr/>
      <dgm:t>
        <a:bodyPr/>
        <a:lstStyle/>
        <a:p>
          <a:endParaRPr lang="th-TH"/>
        </a:p>
      </dgm:t>
    </dgm:pt>
    <dgm:pt modelId="{6C63BC4E-9709-467F-9542-165794E41950}" type="pres">
      <dgm:prSet presAssocID="{D65C1EA8-A5AC-4B8C-80C2-055225920B4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9D4CFF32-0940-408A-864D-BC5058CD4A1B}" type="presOf" srcId="{D65C1EA8-A5AC-4B8C-80C2-055225920B48}" destId="{6C63BC4E-9709-467F-9542-165794E41950}" srcOrd="0" destOrd="0" presId="urn:microsoft.com/office/officeart/2005/8/layout/vList2"/>
    <dgm:cxn modelId="{B3A902E1-E377-488B-9110-3AD167998CD4}" srcId="{BC0D3E62-6AF3-4AEF-819D-9B4DC6EF3912}" destId="{E0280479-81DC-40D5-ACF7-E081FDFC8096}" srcOrd="0" destOrd="0" parTransId="{CD814634-C11E-4DD8-ADFC-C6F59F08D3F2}" sibTransId="{81429283-29F0-4662-A693-E2A6EE07D8AB}"/>
    <dgm:cxn modelId="{EEBDD86E-5B5C-41A9-B5A7-D23DBA675643}" type="presOf" srcId="{BC0D3E62-6AF3-4AEF-819D-9B4DC6EF3912}" destId="{AFE1ED4F-3BD1-4484-B24E-12F34F758B42}" srcOrd="0" destOrd="0" presId="urn:microsoft.com/office/officeart/2005/8/layout/vList2"/>
    <dgm:cxn modelId="{15FA95E6-B6CB-41B2-8178-96A9505E5D4E}" type="presOf" srcId="{E0280479-81DC-40D5-ACF7-E081FDFC8096}" destId="{6E0BD9A0-CC24-4A96-BE4A-4A37AAE2DE2C}" srcOrd="0" destOrd="0" presId="urn:microsoft.com/office/officeart/2005/8/layout/vList2"/>
    <dgm:cxn modelId="{8F218435-C5CA-4BFC-BC9D-59ABAC02ABEF}" srcId="{BC0D3E62-6AF3-4AEF-819D-9B4DC6EF3912}" destId="{D65C1EA8-A5AC-4B8C-80C2-055225920B48}" srcOrd="1" destOrd="0" parTransId="{34E3BE4A-DA07-48ED-AC70-9F1A74359AAB}" sibTransId="{1E052D37-4C0D-41C7-B977-41DD6C9980EE}"/>
    <dgm:cxn modelId="{91FF1678-B784-40B6-A204-B624F99D1A43}" type="presParOf" srcId="{AFE1ED4F-3BD1-4484-B24E-12F34F758B42}" destId="{6E0BD9A0-CC24-4A96-BE4A-4A37AAE2DE2C}" srcOrd="0" destOrd="0" presId="urn:microsoft.com/office/officeart/2005/8/layout/vList2"/>
    <dgm:cxn modelId="{23608BA9-FBAC-408B-8065-D4CFC12D9145}" type="presParOf" srcId="{AFE1ED4F-3BD1-4484-B24E-12F34F758B42}" destId="{3266859B-2DC7-4089-B151-5E900BC6F25C}" srcOrd="1" destOrd="0" presId="urn:microsoft.com/office/officeart/2005/8/layout/vList2"/>
    <dgm:cxn modelId="{01E24A0C-4852-4567-ACB0-58AD4BFD5130}" type="presParOf" srcId="{AFE1ED4F-3BD1-4484-B24E-12F34F758B42}" destId="{6C63BC4E-9709-467F-9542-165794E4195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C0D3E62-6AF3-4AEF-819D-9B4DC6EF3912}" type="doc">
      <dgm:prSet loTypeId="urn:microsoft.com/office/officeart/2005/8/layout/vList2" loCatId="list" qsTypeId="urn:microsoft.com/office/officeart/2005/8/quickstyle/simple1#5" qsCatId="simple" csTypeId="urn:microsoft.com/office/officeart/2005/8/colors/accent3_2" csCatId="accent3" phldr="1"/>
      <dgm:spPr/>
      <dgm:t>
        <a:bodyPr/>
        <a:lstStyle/>
        <a:p>
          <a:endParaRPr lang="th-TH"/>
        </a:p>
      </dgm:t>
    </dgm:pt>
    <dgm:pt modelId="{E0280479-81DC-40D5-ACF7-E081FDFC8096}">
      <dgm:prSet custT="1"/>
      <dgm:spPr/>
      <dgm:t>
        <a:bodyPr/>
        <a:lstStyle/>
        <a:p>
          <a:pPr algn="ctr" rtl="0"/>
          <a:r>
            <a:rPr lang="en-US" sz="1400" b="1" dirty="0" smtClean="0">
              <a:latin typeface="BrowalliaUPC" pitchFamily="34" charset="-34"/>
              <a:cs typeface="BrowalliaUPC" pitchFamily="34" charset="-34"/>
            </a:rPr>
            <a:t>Smart Card</a:t>
          </a:r>
          <a:endParaRPr lang="th-TH" sz="1400" b="1" dirty="0">
            <a:latin typeface="BrowalliaUPC" pitchFamily="34" charset="-34"/>
            <a:cs typeface="BrowalliaUPC" pitchFamily="34" charset="-34"/>
          </a:endParaRPr>
        </a:p>
      </dgm:t>
    </dgm:pt>
    <dgm:pt modelId="{CD814634-C11E-4DD8-ADFC-C6F59F08D3F2}" type="parTrans" cxnId="{B3A902E1-E377-488B-9110-3AD167998CD4}">
      <dgm:prSet/>
      <dgm:spPr/>
      <dgm:t>
        <a:bodyPr/>
        <a:lstStyle/>
        <a:p>
          <a:pPr algn="ctr"/>
          <a:endParaRPr lang="th-TH" sz="1400" b="1">
            <a:latin typeface="BrowalliaUPC" pitchFamily="34" charset="-34"/>
            <a:cs typeface="BrowalliaUPC" pitchFamily="34" charset="-34"/>
          </a:endParaRPr>
        </a:p>
      </dgm:t>
    </dgm:pt>
    <dgm:pt modelId="{81429283-29F0-4662-A693-E2A6EE07D8AB}" type="sibTrans" cxnId="{B3A902E1-E377-488B-9110-3AD167998CD4}">
      <dgm:prSet/>
      <dgm:spPr/>
      <dgm:t>
        <a:bodyPr/>
        <a:lstStyle/>
        <a:p>
          <a:pPr algn="ctr"/>
          <a:endParaRPr lang="th-TH" sz="1400" b="1">
            <a:latin typeface="BrowalliaUPC" pitchFamily="34" charset="-34"/>
            <a:cs typeface="BrowalliaUPC" pitchFamily="34" charset="-34"/>
          </a:endParaRPr>
        </a:p>
      </dgm:t>
    </dgm:pt>
    <dgm:pt modelId="{D65C1EA8-A5AC-4B8C-80C2-055225920B48}">
      <dgm:prSet custT="1"/>
      <dgm:spPr/>
      <dgm:t>
        <a:bodyPr/>
        <a:lstStyle/>
        <a:p>
          <a:pPr algn="ctr" rtl="0"/>
          <a:r>
            <a:rPr lang="en-US" sz="1400" b="1" dirty="0" smtClean="0">
              <a:latin typeface="BrowalliaUPC" pitchFamily="34" charset="-34"/>
              <a:cs typeface="BrowalliaUPC" pitchFamily="34" charset="-34"/>
            </a:rPr>
            <a:t>Monitor</a:t>
          </a:r>
          <a:endParaRPr lang="th-TH" sz="1400" b="1" dirty="0">
            <a:latin typeface="BrowalliaUPC" pitchFamily="34" charset="-34"/>
            <a:cs typeface="BrowalliaUPC" pitchFamily="34" charset="-34"/>
          </a:endParaRPr>
        </a:p>
      </dgm:t>
    </dgm:pt>
    <dgm:pt modelId="{34E3BE4A-DA07-48ED-AC70-9F1A74359AAB}" type="parTrans" cxnId="{8F218435-C5CA-4BFC-BC9D-59ABAC02ABEF}">
      <dgm:prSet/>
      <dgm:spPr/>
      <dgm:t>
        <a:bodyPr/>
        <a:lstStyle/>
        <a:p>
          <a:endParaRPr lang="th-TH"/>
        </a:p>
      </dgm:t>
    </dgm:pt>
    <dgm:pt modelId="{1E052D37-4C0D-41C7-B977-41DD6C9980EE}" type="sibTrans" cxnId="{8F218435-C5CA-4BFC-BC9D-59ABAC02ABEF}">
      <dgm:prSet/>
      <dgm:spPr/>
      <dgm:t>
        <a:bodyPr/>
        <a:lstStyle/>
        <a:p>
          <a:endParaRPr lang="th-TH"/>
        </a:p>
      </dgm:t>
    </dgm:pt>
    <dgm:pt modelId="{AFE1ED4F-3BD1-4484-B24E-12F34F758B42}" type="pres">
      <dgm:prSet presAssocID="{BC0D3E62-6AF3-4AEF-819D-9B4DC6EF39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6E0BD9A0-CC24-4A96-BE4A-4A37AAE2DE2C}" type="pres">
      <dgm:prSet presAssocID="{E0280479-81DC-40D5-ACF7-E081FDFC809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266859B-2DC7-4089-B151-5E900BC6F25C}" type="pres">
      <dgm:prSet presAssocID="{81429283-29F0-4662-A693-E2A6EE07D8AB}" presName="spacer" presStyleCnt="0"/>
      <dgm:spPr/>
      <dgm:t>
        <a:bodyPr/>
        <a:lstStyle/>
        <a:p>
          <a:endParaRPr lang="th-TH"/>
        </a:p>
      </dgm:t>
    </dgm:pt>
    <dgm:pt modelId="{6C63BC4E-9709-467F-9542-165794E41950}" type="pres">
      <dgm:prSet presAssocID="{D65C1EA8-A5AC-4B8C-80C2-055225920B4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ABC1D790-0CCE-477B-8E1F-11C38DDE556C}" type="presOf" srcId="{BC0D3E62-6AF3-4AEF-819D-9B4DC6EF3912}" destId="{AFE1ED4F-3BD1-4484-B24E-12F34F758B42}" srcOrd="0" destOrd="0" presId="urn:microsoft.com/office/officeart/2005/8/layout/vList2"/>
    <dgm:cxn modelId="{B3A902E1-E377-488B-9110-3AD167998CD4}" srcId="{BC0D3E62-6AF3-4AEF-819D-9B4DC6EF3912}" destId="{E0280479-81DC-40D5-ACF7-E081FDFC8096}" srcOrd="0" destOrd="0" parTransId="{CD814634-C11E-4DD8-ADFC-C6F59F08D3F2}" sibTransId="{81429283-29F0-4662-A693-E2A6EE07D8AB}"/>
    <dgm:cxn modelId="{4836880E-8BD4-4614-B9D4-476ED1FCD531}" type="presOf" srcId="{D65C1EA8-A5AC-4B8C-80C2-055225920B48}" destId="{6C63BC4E-9709-467F-9542-165794E41950}" srcOrd="0" destOrd="0" presId="urn:microsoft.com/office/officeart/2005/8/layout/vList2"/>
    <dgm:cxn modelId="{F6A871FD-1AA9-4B6B-B4CE-395318BA9390}" type="presOf" srcId="{E0280479-81DC-40D5-ACF7-E081FDFC8096}" destId="{6E0BD9A0-CC24-4A96-BE4A-4A37AAE2DE2C}" srcOrd="0" destOrd="0" presId="urn:microsoft.com/office/officeart/2005/8/layout/vList2"/>
    <dgm:cxn modelId="{8F218435-C5CA-4BFC-BC9D-59ABAC02ABEF}" srcId="{BC0D3E62-6AF3-4AEF-819D-9B4DC6EF3912}" destId="{D65C1EA8-A5AC-4B8C-80C2-055225920B48}" srcOrd="1" destOrd="0" parTransId="{34E3BE4A-DA07-48ED-AC70-9F1A74359AAB}" sibTransId="{1E052D37-4C0D-41C7-B977-41DD6C9980EE}"/>
    <dgm:cxn modelId="{D0587191-18C8-4467-81C1-9D52F1182CC7}" type="presParOf" srcId="{AFE1ED4F-3BD1-4484-B24E-12F34F758B42}" destId="{6E0BD9A0-CC24-4A96-BE4A-4A37AAE2DE2C}" srcOrd="0" destOrd="0" presId="urn:microsoft.com/office/officeart/2005/8/layout/vList2"/>
    <dgm:cxn modelId="{E0BF3E43-02D2-4EE4-909C-DF0341A4582C}" type="presParOf" srcId="{AFE1ED4F-3BD1-4484-B24E-12F34F758B42}" destId="{3266859B-2DC7-4089-B151-5E900BC6F25C}" srcOrd="1" destOrd="0" presId="urn:microsoft.com/office/officeart/2005/8/layout/vList2"/>
    <dgm:cxn modelId="{B6F9DD47-C1E6-4E03-8F94-176CEF5FB72A}" type="presParOf" srcId="{AFE1ED4F-3BD1-4484-B24E-12F34F758B42}" destId="{6C63BC4E-9709-467F-9542-165794E4195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C0D3E62-6AF3-4AEF-819D-9B4DC6EF3912}" type="doc">
      <dgm:prSet loTypeId="urn:microsoft.com/office/officeart/2005/8/layout/vList2" loCatId="list" qsTypeId="urn:microsoft.com/office/officeart/2005/8/quickstyle/simple1#6" qsCatId="simple" csTypeId="urn:microsoft.com/office/officeart/2005/8/colors/accent1_2#1" csCatId="accent1" phldr="1"/>
      <dgm:spPr/>
      <dgm:t>
        <a:bodyPr/>
        <a:lstStyle/>
        <a:p>
          <a:endParaRPr lang="th-TH"/>
        </a:p>
      </dgm:t>
    </dgm:pt>
    <dgm:pt modelId="{E0280479-81DC-40D5-ACF7-E081FDFC8096}">
      <dgm:prSet custT="1"/>
      <dgm:spPr/>
      <dgm:t>
        <a:bodyPr/>
        <a:lstStyle/>
        <a:p>
          <a:pPr algn="ctr" rtl="0"/>
          <a:r>
            <a:rPr lang="en-US" sz="1400" b="1" dirty="0" smtClean="0">
              <a:latin typeface="BrowalliaUPC" pitchFamily="34" charset="-34"/>
              <a:cs typeface="BrowalliaUPC" pitchFamily="34" charset="-34"/>
            </a:rPr>
            <a:t>KKU FMIS</a:t>
          </a:r>
          <a:endParaRPr lang="th-TH" sz="1400" b="1" dirty="0">
            <a:latin typeface="BrowalliaUPC" pitchFamily="34" charset="-34"/>
            <a:cs typeface="BrowalliaUPC" pitchFamily="34" charset="-34"/>
          </a:endParaRPr>
        </a:p>
      </dgm:t>
    </dgm:pt>
    <dgm:pt modelId="{CD814634-C11E-4DD8-ADFC-C6F59F08D3F2}" type="parTrans" cxnId="{B3A902E1-E377-488B-9110-3AD167998CD4}">
      <dgm:prSet/>
      <dgm:spPr/>
      <dgm:t>
        <a:bodyPr/>
        <a:lstStyle/>
        <a:p>
          <a:pPr algn="ctr"/>
          <a:endParaRPr lang="th-TH" sz="1400" b="1">
            <a:latin typeface="BrowalliaUPC" pitchFamily="34" charset="-34"/>
            <a:cs typeface="BrowalliaUPC" pitchFamily="34" charset="-34"/>
          </a:endParaRPr>
        </a:p>
      </dgm:t>
    </dgm:pt>
    <dgm:pt modelId="{81429283-29F0-4662-A693-E2A6EE07D8AB}" type="sibTrans" cxnId="{B3A902E1-E377-488B-9110-3AD167998CD4}">
      <dgm:prSet/>
      <dgm:spPr/>
      <dgm:t>
        <a:bodyPr/>
        <a:lstStyle/>
        <a:p>
          <a:pPr algn="ctr"/>
          <a:endParaRPr lang="th-TH" sz="1400" b="1">
            <a:latin typeface="BrowalliaUPC" pitchFamily="34" charset="-34"/>
            <a:cs typeface="BrowalliaUPC" pitchFamily="34" charset="-34"/>
          </a:endParaRPr>
        </a:p>
      </dgm:t>
    </dgm:pt>
    <dgm:pt modelId="{AFE1ED4F-3BD1-4484-B24E-12F34F758B42}" type="pres">
      <dgm:prSet presAssocID="{BC0D3E62-6AF3-4AEF-819D-9B4DC6EF39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6E0BD9A0-CC24-4A96-BE4A-4A37AAE2DE2C}" type="pres">
      <dgm:prSet presAssocID="{E0280479-81DC-40D5-ACF7-E081FDFC809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79D88E5A-5212-4E68-95A6-178954504C44}" type="presOf" srcId="{E0280479-81DC-40D5-ACF7-E081FDFC8096}" destId="{6E0BD9A0-CC24-4A96-BE4A-4A37AAE2DE2C}" srcOrd="0" destOrd="0" presId="urn:microsoft.com/office/officeart/2005/8/layout/vList2"/>
    <dgm:cxn modelId="{B3A902E1-E377-488B-9110-3AD167998CD4}" srcId="{BC0D3E62-6AF3-4AEF-819D-9B4DC6EF3912}" destId="{E0280479-81DC-40D5-ACF7-E081FDFC8096}" srcOrd="0" destOrd="0" parTransId="{CD814634-C11E-4DD8-ADFC-C6F59F08D3F2}" sibTransId="{81429283-29F0-4662-A693-E2A6EE07D8AB}"/>
    <dgm:cxn modelId="{09685A4D-4B4B-4AF5-8F56-16711DFDD769}" type="presOf" srcId="{BC0D3E62-6AF3-4AEF-819D-9B4DC6EF3912}" destId="{AFE1ED4F-3BD1-4484-B24E-12F34F758B42}" srcOrd="0" destOrd="0" presId="urn:microsoft.com/office/officeart/2005/8/layout/vList2"/>
    <dgm:cxn modelId="{CCBC1202-CFDB-426A-A310-2D41BF10D62E}" type="presParOf" srcId="{AFE1ED4F-3BD1-4484-B24E-12F34F758B42}" destId="{6E0BD9A0-CC24-4A96-BE4A-4A37AAE2DE2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C0D3E62-6AF3-4AEF-819D-9B4DC6EF3912}" type="doc">
      <dgm:prSet loTypeId="urn:microsoft.com/office/officeart/2005/8/layout/vList2" loCatId="list" qsTypeId="urn:microsoft.com/office/officeart/2005/8/quickstyle/simple1#7" qsCatId="simple" csTypeId="urn:microsoft.com/office/officeart/2005/8/colors/accent1_2#2" csCatId="accent1" phldr="1"/>
      <dgm:spPr/>
      <dgm:t>
        <a:bodyPr/>
        <a:lstStyle/>
        <a:p>
          <a:endParaRPr lang="th-TH"/>
        </a:p>
      </dgm:t>
    </dgm:pt>
    <dgm:pt modelId="{E0280479-81DC-40D5-ACF7-E081FDFC8096}">
      <dgm:prSet custT="1"/>
      <dgm:spPr/>
      <dgm:t>
        <a:bodyPr/>
        <a:lstStyle/>
        <a:p>
          <a:pPr algn="ctr" rtl="0"/>
          <a:r>
            <a:rPr lang="en-US" sz="1400" b="1" dirty="0" smtClean="0">
              <a:latin typeface="BrowalliaUPC" pitchFamily="34" charset="-34"/>
              <a:cs typeface="BrowalliaUPC" pitchFamily="34" charset="-34"/>
            </a:rPr>
            <a:t>KKU HR</a:t>
          </a:r>
          <a:endParaRPr lang="th-TH" sz="1400" b="1" dirty="0">
            <a:latin typeface="BrowalliaUPC" pitchFamily="34" charset="-34"/>
            <a:cs typeface="BrowalliaUPC" pitchFamily="34" charset="-34"/>
          </a:endParaRPr>
        </a:p>
      </dgm:t>
    </dgm:pt>
    <dgm:pt modelId="{CD814634-C11E-4DD8-ADFC-C6F59F08D3F2}" type="parTrans" cxnId="{B3A902E1-E377-488B-9110-3AD167998CD4}">
      <dgm:prSet/>
      <dgm:spPr/>
      <dgm:t>
        <a:bodyPr/>
        <a:lstStyle/>
        <a:p>
          <a:pPr algn="ctr"/>
          <a:endParaRPr lang="th-TH" sz="1400" b="1">
            <a:latin typeface="BrowalliaUPC" pitchFamily="34" charset="-34"/>
            <a:cs typeface="BrowalliaUPC" pitchFamily="34" charset="-34"/>
          </a:endParaRPr>
        </a:p>
      </dgm:t>
    </dgm:pt>
    <dgm:pt modelId="{81429283-29F0-4662-A693-E2A6EE07D8AB}" type="sibTrans" cxnId="{B3A902E1-E377-488B-9110-3AD167998CD4}">
      <dgm:prSet/>
      <dgm:spPr/>
      <dgm:t>
        <a:bodyPr/>
        <a:lstStyle/>
        <a:p>
          <a:pPr algn="ctr"/>
          <a:endParaRPr lang="th-TH" sz="1400" b="1">
            <a:latin typeface="BrowalliaUPC" pitchFamily="34" charset="-34"/>
            <a:cs typeface="BrowalliaUPC" pitchFamily="34" charset="-34"/>
          </a:endParaRPr>
        </a:p>
      </dgm:t>
    </dgm:pt>
    <dgm:pt modelId="{AFE1ED4F-3BD1-4484-B24E-12F34F758B42}" type="pres">
      <dgm:prSet presAssocID="{BC0D3E62-6AF3-4AEF-819D-9B4DC6EF39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6E0BD9A0-CC24-4A96-BE4A-4A37AAE2DE2C}" type="pres">
      <dgm:prSet presAssocID="{E0280479-81DC-40D5-ACF7-E081FDFC809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B3A902E1-E377-488B-9110-3AD167998CD4}" srcId="{BC0D3E62-6AF3-4AEF-819D-9B4DC6EF3912}" destId="{E0280479-81DC-40D5-ACF7-E081FDFC8096}" srcOrd="0" destOrd="0" parTransId="{CD814634-C11E-4DD8-ADFC-C6F59F08D3F2}" sibTransId="{81429283-29F0-4662-A693-E2A6EE07D8AB}"/>
    <dgm:cxn modelId="{89A8FFCB-2AD1-4C4E-B81A-B51190DBF3B1}" type="presOf" srcId="{E0280479-81DC-40D5-ACF7-E081FDFC8096}" destId="{6E0BD9A0-CC24-4A96-BE4A-4A37AAE2DE2C}" srcOrd="0" destOrd="0" presId="urn:microsoft.com/office/officeart/2005/8/layout/vList2"/>
    <dgm:cxn modelId="{04A98AA1-6C95-4D52-A5EB-ECC691792E0D}" type="presOf" srcId="{BC0D3E62-6AF3-4AEF-819D-9B4DC6EF3912}" destId="{AFE1ED4F-3BD1-4484-B24E-12F34F758B42}" srcOrd="0" destOrd="0" presId="urn:microsoft.com/office/officeart/2005/8/layout/vList2"/>
    <dgm:cxn modelId="{F3709219-A592-4938-AA3E-B44BEF83084F}" type="presParOf" srcId="{AFE1ED4F-3BD1-4484-B24E-12F34F758B42}" destId="{6E0BD9A0-CC24-4A96-BE4A-4A37AAE2DE2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6BFCA09-97D8-47F9-95C3-718476B45D0F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6C3B3CF4-B837-45A0-BE4C-3C4DE374A198}">
      <dgm:prSet phldrT="[ข้อความ]"/>
      <dgm:spPr/>
      <dgm:t>
        <a:bodyPr/>
        <a:lstStyle/>
        <a:p>
          <a:r>
            <a:rPr lang="en-US" dirty="0" smtClean="0"/>
            <a:t>Healthcare</a:t>
          </a:r>
        </a:p>
        <a:p>
          <a:r>
            <a:rPr lang="en-US" dirty="0" smtClean="0"/>
            <a:t>Data Lake</a:t>
          </a:r>
          <a:endParaRPr lang="th-TH" dirty="0"/>
        </a:p>
      </dgm:t>
    </dgm:pt>
    <dgm:pt modelId="{C0C21173-9956-4223-8204-EB4260ADBC32}" type="parTrans" cxnId="{DB196A97-B09F-4844-AB24-C71D84A13182}">
      <dgm:prSet/>
      <dgm:spPr/>
      <dgm:t>
        <a:bodyPr/>
        <a:lstStyle/>
        <a:p>
          <a:endParaRPr lang="th-TH"/>
        </a:p>
      </dgm:t>
    </dgm:pt>
    <dgm:pt modelId="{7FC0D95D-27C7-405B-8A52-B993DB0BA914}" type="sibTrans" cxnId="{DB196A97-B09F-4844-AB24-C71D84A13182}">
      <dgm:prSet/>
      <dgm:spPr/>
      <dgm:t>
        <a:bodyPr/>
        <a:lstStyle/>
        <a:p>
          <a:endParaRPr lang="th-TH"/>
        </a:p>
      </dgm:t>
    </dgm:pt>
    <dgm:pt modelId="{8783E6ED-3508-443D-9813-31E42340E476}">
      <dgm:prSet phldrT="[ข้อความ]"/>
      <dgm:spPr/>
      <dgm:t>
        <a:bodyPr/>
        <a:lstStyle/>
        <a:p>
          <a:r>
            <a:rPr lang="en-US" dirty="0" smtClean="0"/>
            <a:t>Patient,</a:t>
          </a:r>
        </a:p>
        <a:p>
          <a:r>
            <a:rPr lang="en-US" dirty="0" smtClean="0"/>
            <a:t>social </a:t>
          </a:r>
          <a:endParaRPr lang="th-TH" dirty="0"/>
        </a:p>
      </dgm:t>
    </dgm:pt>
    <dgm:pt modelId="{37B8C85D-85CC-4DF0-B3D4-36CE51C70403}" type="parTrans" cxnId="{37742281-2492-4476-AAFC-95B9979BDB9A}">
      <dgm:prSet/>
      <dgm:spPr/>
      <dgm:t>
        <a:bodyPr/>
        <a:lstStyle/>
        <a:p>
          <a:endParaRPr lang="th-TH"/>
        </a:p>
      </dgm:t>
    </dgm:pt>
    <dgm:pt modelId="{5FECDDCB-3284-4947-BEB0-8C6490007261}" type="sibTrans" cxnId="{37742281-2492-4476-AAFC-95B9979BDB9A}">
      <dgm:prSet/>
      <dgm:spPr/>
      <dgm:t>
        <a:bodyPr/>
        <a:lstStyle/>
        <a:p>
          <a:endParaRPr lang="th-TH"/>
        </a:p>
      </dgm:t>
    </dgm:pt>
    <dgm:pt modelId="{070AACD4-57C6-4762-8FBE-F0CE39ACF939}">
      <dgm:prSet phldrT="[ข้อความ]"/>
      <dgm:spPr/>
      <dgm:t>
        <a:bodyPr/>
        <a:lstStyle/>
        <a:p>
          <a:r>
            <a:rPr lang="en-US" dirty="0" smtClean="0"/>
            <a:t>Clinical </a:t>
          </a:r>
          <a:endParaRPr lang="th-TH" dirty="0"/>
        </a:p>
      </dgm:t>
    </dgm:pt>
    <dgm:pt modelId="{07EF6A9D-D246-4D07-B4F4-3A9C333D83E2}" type="parTrans" cxnId="{017BB3F9-11C7-4303-ACD5-31F1A896239A}">
      <dgm:prSet/>
      <dgm:spPr/>
      <dgm:t>
        <a:bodyPr/>
        <a:lstStyle/>
        <a:p>
          <a:endParaRPr lang="th-TH"/>
        </a:p>
      </dgm:t>
    </dgm:pt>
    <dgm:pt modelId="{7B16EE64-7E19-48D0-83F4-FACFAC193188}" type="sibTrans" cxnId="{017BB3F9-11C7-4303-ACD5-31F1A896239A}">
      <dgm:prSet/>
      <dgm:spPr/>
      <dgm:t>
        <a:bodyPr/>
        <a:lstStyle/>
        <a:p>
          <a:endParaRPr lang="th-TH"/>
        </a:p>
      </dgm:t>
    </dgm:pt>
    <dgm:pt modelId="{BF96B7EB-C81F-43CC-8654-79BE9CC3E078}">
      <dgm:prSet phldrT="[ข้อความ]"/>
      <dgm:spPr/>
      <dgm:t>
        <a:bodyPr/>
        <a:lstStyle/>
        <a:p>
          <a:r>
            <a:rPr lang="en-US" dirty="0" smtClean="0"/>
            <a:t>Pharmacy </a:t>
          </a:r>
          <a:endParaRPr lang="th-TH" dirty="0"/>
        </a:p>
      </dgm:t>
    </dgm:pt>
    <dgm:pt modelId="{7193A5CD-5FA4-4CF6-9A44-BB601381B431}" type="parTrans" cxnId="{CA268635-A020-4AAE-AA76-5A5BCA158849}">
      <dgm:prSet/>
      <dgm:spPr/>
      <dgm:t>
        <a:bodyPr/>
        <a:lstStyle/>
        <a:p>
          <a:endParaRPr lang="th-TH"/>
        </a:p>
      </dgm:t>
    </dgm:pt>
    <dgm:pt modelId="{5ADF499A-80D5-48B9-99FC-3E1BC999DE54}" type="sibTrans" cxnId="{CA268635-A020-4AAE-AA76-5A5BCA158849}">
      <dgm:prSet/>
      <dgm:spPr/>
      <dgm:t>
        <a:bodyPr/>
        <a:lstStyle/>
        <a:p>
          <a:endParaRPr lang="th-TH"/>
        </a:p>
      </dgm:t>
    </dgm:pt>
    <dgm:pt modelId="{78249D13-B516-4FB9-8687-14171AFD9E2D}">
      <dgm:prSet phldrT="[ข้อความ]"/>
      <dgm:spPr/>
      <dgm:t>
        <a:bodyPr/>
        <a:lstStyle/>
        <a:p>
          <a:r>
            <a:rPr lang="en-US" dirty="0" smtClean="0"/>
            <a:t>EMR</a:t>
          </a:r>
          <a:endParaRPr lang="th-TH" dirty="0"/>
        </a:p>
      </dgm:t>
    </dgm:pt>
    <dgm:pt modelId="{572EF793-122C-4C72-B2EC-E02F1A45624A}" type="parTrans" cxnId="{CB9B2E75-8D0A-4ADD-B80D-3E3467CE8C94}">
      <dgm:prSet/>
      <dgm:spPr/>
      <dgm:t>
        <a:bodyPr/>
        <a:lstStyle/>
        <a:p>
          <a:endParaRPr lang="th-TH"/>
        </a:p>
      </dgm:t>
    </dgm:pt>
    <dgm:pt modelId="{7710AF67-C52B-44DA-8D17-1ED632AD03A4}" type="sibTrans" cxnId="{CB9B2E75-8D0A-4ADD-B80D-3E3467CE8C94}">
      <dgm:prSet/>
      <dgm:spPr/>
      <dgm:t>
        <a:bodyPr/>
        <a:lstStyle/>
        <a:p>
          <a:endParaRPr lang="th-TH"/>
        </a:p>
      </dgm:t>
    </dgm:pt>
    <dgm:pt modelId="{AF887443-C3B7-4B66-9515-3CC6FEBC1197}">
      <dgm:prSet/>
      <dgm:spPr/>
      <dgm:t>
        <a:bodyPr/>
        <a:lstStyle/>
        <a:p>
          <a:endParaRPr lang="th-TH"/>
        </a:p>
      </dgm:t>
    </dgm:pt>
    <dgm:pt modelId="{527B9DF6-D1F7-4220-B1EB-003AD4687522}" type="parTrans" cxnId="{A3EAAC6D-2DC4-4FF5-8F04-A1C7F7D30EB9}">
      <dgm:prSet/>
      <dgm:spPr/>
      <dgm:t>
        <a:bodyPr/>
        <a:lstStyle/>
        <a:p>
          <a:endParaRPr lang="th-TH"/>
        </a:p>
      </dgm:t>
    </dgm:pt>
    <dgm:pt modelId="{A76FC595-11E2-400A-9688-FAA59189838E}" type="sibTrans" cxnId="{A3EAAC6D-2DC4-4FF5-8F04-A1C7F7D30EB9}">
      <dgm:prSet/>
      <dgm:spPr/>
      <dgm:t>
        <a:bodyPr/>
        <a:lstStyle/>
        <a:p>
          <a:endParaRPr lang="th-TH"/>
        </a:p>
      </dgm:t>
    </dgm:pt>
    <dgm:pt modelId="{BD4FAEF3-97B0-4AAA-904A-6E23CBED4DCE}">
      <dgm:prSet/>
      <dgm:spPr/>
      <dgm:t>
        <a:bodyPr/>
        <a:lstStyle/>
        <a:p>
          <a:endParaRPr lang="th-TH"/>
        </a:p>
      </dgm:t>
    </dgm:pt>
    <dgm:pt modelId="{AA1DCA78-3EE6-4E88-82D2-896CB3931307}" type="parTrans" cxnId="{4C044735-57AD-460E-ADAE-68E5BFB706E3}">
      <dgm:prSet/>
      <dgm:spPr/>
      <dgm:t>
        <a:bodyPr/>
        <a:lstStyle/>
        <a:p>
          <a:endParaRPr lang="th-TH"/>
        </a:p>
      </dgm:t>
    </dgm:pt>
    <dgm:pt modelId="{11D4121F-8843-409B-861F-9CAB573A1C12}" type="sibTrans" cxnId="{4C044735-57AD-460E-ADAE-68E5BFB706E3}">
      <dgm:prSet/>
      <dgm:spPr/>
      <dgm:t>
        <a:bodyPr/>
        <a:lstStyle/>
        <a:p>
          <a:endParaRPr lang="th-TH"/>
        </a:p>
      </dgm:t>
    </dgm:pt>
    <dgm:pt modelId="{826CB6E2-CFE9-44B3-BD8A-224798C6C3F1}" type="pres">
      <dgm:prSet presAssocID="{06BFCA09-97D8-47F9-95C3-718476B45D0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BF4DC954-2148-45F0-97A1-F47C34D74327}" type="pres">
      <dgm:prSet presAssocID="{06BFCA09-97D8-47F9-95C3-718476B45D0F}" presName="radial" presStyleCnt="0">
        <dgm:presLayoutVars>
          <dgm:animLvl val="ctr"/>
        </dgm:presLayoutVars>
      </dgm:prSet>
      <dgm:spPr/>
    </dgm:pt>
    <dgm:pt modelId="{C6A368F0-5049-42B3-9763-CD605BE96D8A}" type="pres">
      <dgm:prSet presAssocID="{6C3B3CF4-B837-45A0-BE4C-3C4DE374A198}" presName="centerShape" presStyleLbl="vennNode1" presStyleIdx="0" presStyleCnt="7"/>
      <dgm:spPr/>
      <dgm:t>
        <a:bodyPr/>
        <a:lstStyle/>
        <a:p>
          <a:endParaRPr lang="th-TH"/>
        </a:p>
      </dgm:t>
    </dgm:pt>
    <dgm:pt modelId="{50D82786-550C-4A32-BD6F-A9CEE5C36BFE}" type="pres">
      <dgm:prSet presAssocID="{8783E6ED-3508-443D-9813-31E42340E476}" presName="node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8EA3265-3981-4585-846F-DFF58C30E59E}" type="pres">
      <dgm:prSet presAssocID="{070AACD4-57C6-4762-8FBE-F0CE39ACF939}" presName="node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46825F9-3651-470B-9A6A-573EE41BCD16}" type="pres">
      <dgm:prSet presAssocID="{BF96B7EB-C81F-43CC-8654-79BE9CC3E078}" presName="node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F09006C-3C37-4AF3-BCCB-F7DC12633A11}" type="pres">
      <dgm:prSet presAssocID="{78249D13-B516-4FB9-8687-14171AFD9E2D}" presName="node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0C91CB6-DDEA-46A6-AB0D-57D80EFDE5F4}" type="pres">
      <dgm:prSet presAssocID="{AF887443-C3B7-4B66-9515-3CC6FEBC1197}" presName="node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53137E5-5FFA-4C95-BF2D-988F0DB86B82}" type="pres">
      <dgm:prSet presAssocID="{BD4FAEF3-97B0-4AAA-904A-6E23CBED4DCE}" presName="node" presStyleLbl="vennNode1" presStyleIdx="6" presStyleCnt="7" custRadScaleRad="99896" custRadScaleInc="16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4C044735-57AD-460E-ADAE-68E5BFB706E3}" srcId="{6C3B3CF4-B837-45A0-BE4C-3C4DE374A198}" destId="{BD4FAEF3-97B0-4AAA-904A-6E23CBED4DCE}" srcOrd="5" destOrd="0" parTransId="{AA1DCA78-3EE6-4E88-82D2-896CB3931307}" sibTransId="{11D4121F-8843-409B-861F-9CAB573A1C12}"/>
    <dgm:cxn modelId="{DB196A97-B09F-4844-AB24-C71D84A13182}" srcId="{06BFCA09-97D8-47F9-95C3-718476B45D0F}" destId="{6C3B3CF4-B837-45A0-BE4C-3C4DE374A198}" srcOrd="0" destOrd="0" parTransId="{C0C21173-9956-4223-8204-EB4260ADBC32}" sibTransId="{7FC0D95D-27C7-405B-8A52-B993DB0BA914}"/>
    <dgm:cxn modelId="{CB9B2E75-8D0A-4ADD-B80D-3E3467CE8C94}" srcId="{6C3B3CF4-B837-45A0-BE4C-3C4DE374A198}" destId="{78249D13-B516-4FB9-8687-14171AFD9E2D}" srcOrd="3" destOrd="0" parTransId="{572EF793-122C-4C72-B2EC-E02F1A45624A}" sibTransId="{7710AF67-C52B-44DA-8D17-1ED632AD03A4}"/>
    <dgm:cxn modelId="{A7F2A847-691D-4497-94E1-048548C2D809}" type="presOf" srcId="{6C3B3CF4-B837-45A0-BE4C-3C4DE374A198}" destId="{C6A368F0-5049-42B3-9763-CD605BE96D8A}" srcOrd="0" destOrd="0" presId="urn:microsoft.com/office/officeart/2005/8/layout/radial3"/>
    <dgm:cxn modelId="{578C7F75-5CB5-45BC-A795-F90C8D7F8DE9}" type="presOf" srcId="{8783E6ED-3508-443D-9813-31E42340E476}" destId="{50D82786-550C-4A32-BD6F-A9CEE5C36BFE}" srcOrd="0" destOrd="0" presId="urn:microsoft.com/office/officeart/2005/8/layout/radial3"/>
    <dgm:cxn modelId="{C6EA6D4F-A99B-48EF-83BA-325364A22A38}" type="presOf" srcId="{AF887443-C3B7-4B66-9515-3CC6FEBC1197}" destId="{00C91CB6-DDEA-46A6-AB0D-57D80EFDE5F4}" srcOrd="0" destOrd="0" presId="urn:microsoft.com/office/officeart/2005/8/layout/radial3"/>
    <dgm:cxn modelId="{DEE8AABA-6465-4ABE-B79D-AA6EAE587E99}" type="presOf" srcId="{BD4FAEF3-97B0-4AAA-904A-6E23CBED4DCE}" destId="{953137E5-5FFA-4C95-BF2D-988F0DB86B82}" srcOrd="0" destOrd="0" presId="urn:microsoft.com/office/officeart/2005/8/layout/radial3"/>
    <dgm:cxn modelId="{017BB3F9-11C7-4303-ACD5-31F1A896239A}" srcId="{6C3B3CF4-B837-45A0-BE4C-3C4DE374A198}" destId="{070AACD4-57C6-4762-8FBE-F0CE39ACF939}" srcOrd="1" destOrd="0" parTransId="{07EF6A9D-D246-4D07-B4F4-3A9C333D83E2}" sibTransId="{7B16EE64-7E19-48D0-83F4-FACFAC193188}"/>
    <dgm:cxn modelId="{195A799E-7136-40B4-A1AE-0B59FC0EA8F8}" type="presOf" srcId="{78249D13-B516-4FB9-8687-14171AFD9E2D}" destId="{2F09006C-3C37-4AF3-BCCB-F7DC12633A11}" srcOrd="0" destOrd="0" presId="urn:microsoft.com/office/officeart/2005/8/layout/radial3"/>
    <dgm:cxn modelId="{2D1168E8-6D27-4FC3-A71C-9F5663872FC0}" type="presOf" srcId="{06BFCA09-97D8-47F9-95C3-718476B45D0F}" destId="{826CB6E2-CFE9-44B3-BD8A-224798C6C3F1}" srcOrd="0" destOrd="0" presId="urn:microsoft.com/office/officeart/2005/8/layout/radial3"/>
    <dgm:cxn modelId="{B88889F7-821A-45C6-9CEB-C1AB15E83273}" type="presOf" srcId="{070AACD4-57C6-4762-8FBE-F0CE39ACF939}" destId="{E8EA3265-3981-4585-846F-DFF58C30E59E}" srcOrd="0" destOrd="0" presId="urn:microsoft.com/office/officeart/2005/8/layout/radial3"/>
    <dgm:cxn modelId="{CA268635-A020-4AAE-AA76-5A5BCA158849}" srcId="{6C3B3CF4-B837-45A0-BE4C-3C4DE374A198}" destId="{BF96B7EB-C81F-43CC-8654-79BE9CC3E078}" srcOrd="2" destOrd="0" parTransId="{7193A5CD-5FA4-4CF6-9A44-BB601381B431}" sibTransId="{5ADF499A-80D5-48B9-99FC-3E1BC999DE54}"/>
    <dgm:cxn modelId="{A3EAAC6D-2DC4-4FF5-8F04-A1C7F7D30EB9}" srcId="{6C3B3CF4-B837-45A0-BE4C-3C4DE374A198}" destId="{AF887443-C3B7-4B66-9515-3CC6FEBC1197}" srcOrd="4" destOrd="0" parTransId="{527B9DF6-D1F7-4220-B1EB-003AD4687522}" sibTransId="{A76FC595-11E2-400A-9688-FAA59189838E}"/>
    <dgm:cxn modelId="{37742281-2492-4476-AAFC-95B9979BDB9A}" srcId="{6C3B3CF4-B837-45A0-BE4C-3C4DE374A198}" destId="{8783E6ED-3508-443D-9813-31E42340E476}" srcOrd="0" destOrd="0" parTransId="{37B8C85D-85CC-4DF0-B3D4-36CE51C70403}" sibTransId="{5FECDDCB-3284-4947-BEB0-8C6490007261}"/>
    <dgm:cxn modelId="{8B5575BC-4547-4B27-8673-1E13AAFEC924}" type="presOf" srcId="{BF96B7EB-C81F-43CC-8654-79BE9CC3E078}" destId="{C46825F9-3651-470B-9A6A-573EE41BCD16}" srcOrd="0" destOrd="0" presId="urn:microsoft.com/office/officeart/2005/8/layout/radial3"/>
    <dgm:cxn modelId="{C0C15850-AF56-49CE-9EDC-6E8BD6AC4CA7}" type="presParOf" srcId="{826CB6E2-CFE9-44B3-BD8A-224798C6C3F1}" destId="{BF4DC954-2148-45F0-97A1-F47C34D74327}" srcOrd="0" destOrd="0" presId="urn:microsoft.com/office/officeart/2005/8/layout/radial3"/>
    <dgm:cxn modelId="{CA6A12B7-0E8F-4ABA-9F19-F399300F30DF}" type="presParOf" srcId="{BF4DC954-2148-45F0-97A1-F47C34D74327}" destId="{C6A368F0-5049-42B3-9763-CD605BE96D8A}" srcOrd="0" destOrd="0" presId="urn:microsoft.com/office/officeart/2005/8/layout/radial3"/>
    <dgm:cxn modelId="{D75901B2-05B3-4D27-9A37-D1DDEDBD18CC}" type="presParOf" srcId="{BF4DC954-2148-45F0-97A1-F47C34D74327}" destId="{50D82786-550C-4A32-BD6F-A9CEE5C36BFE}" srcOrd="1" destOrd="0" presId="urn:microsoft.com/office/officeart/2005/8/layout/radial3"/>
    <dgm:cxn modelId="{FBBCCF6E-A0FC-47FC-8538-C9504FCEB4BB}" type="presParOf" srcId="{BF4DC954-2148-45F0-97A1-F47C34D74327}" destId="{E8EA3265-3981-4585-846F-DFF58C30E59E}" srcOrd="2" destOrd="0" presId="urn:microsoft.com/office/officeart/2005/8/layout/radial3"/>
    <dgm:cxn modelId="{48B0D5BC-04F6-4D64-9A20-3D2777195309}" type="presParOf" srcId="{BF4DC954-2148-45F0-97A1-F47C34D74327}" destId="{C46825F9-3651-470B-9A6A-573EE41BCD16}" srcOrd="3" destOrd="0" presId="urn:microsoft.com/office/officeart/2005/8/layout/radial3"/>
    <dgm:cxn modelId="{B8C1E738-2200-43E9-8D8F-D7FF4B7D8F53}" type="presParOf" srcId="{BF4DC954-2148-45F0-97A1-F47C34D74327}" destId="{2F09006C-3C37-4AF3-BCCB-F7DC12633A11}" srcOrd="4" destOrd="0" presId="urn:microsoft.com/office/officeart/2005/8/layout/radial3"/>
    <dgm:cxn modelId="{B90DA7A1-F6D1-4F9B-9872-33B3739EF599}" type="presParOf" srcId="{BF4DC954-2148-45F0-97A1-F47C34D74327}" destId="{00C91CB6-DDEA-46A6-AB0D-57D80EFDE5F4}" srcOrd="5" destOrd="0" presId="urn:microsoft.com/office/officeart/2005/8/layout/radial3"/>
    <dgm:cxn modelId="{16899263-B197-4FAD-B798-4D0E17626578}" type="presParOf" srcId="{BF4DC954-2148-45F0-97A1-F47C34D74327}" destId="{953137E5-5FFA-4C95-BF2D-988F0DB86B82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0BD9A0-CC24-4A96-BE4A-4A37AAE2DE2C}">
      <dsp:nvSpPr>
        <dsp:cNvPr id="0" name=""/>
        <dsp:cNvSpPr/>
      </dsp:nvSpPr>
      <dsp:spPr>
        <a:xfrm>
          <a:off x="0" y="17674"/>
          <a:ext cx="1512168" cy="50193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latin typeface="BrowalliaUPC" pitchFamily="34" charset="-34"/>
              <a:cs typeface="BrowalliaUPC" pitchFamily="34" charset="-34"/>
            </a:rPr>
            <a:t>ทะเบียนราษฎร์</a:t>
          </a:r>
          <a:endParaRPr lang="th-TH" sz="2000" b="1" kern="1200" dirty="0">
            <a:latin typeface="BrowalliaUPC" pitchFamily="34" charset="-34"/>
            <a:cs typeface="BrowalliaUPC" pitchFamily="34" charset="-34"/>
          </a:endParaRPr>
        </a:p>
      </dsp:txBody>
      <dsp:txXfrm>
        <a:off x="24502" y="42176"/>
        <a:ext cx="1463164" cy="452926"/>
      </dsp:txXfrm>
    </dsp:sp>
    <dsp:sp modelId="{F183C93B-1FA8-43F6-917B-7097D8B3772A}">
      <dsp:nvSpPr>
        <dsp:cNvPr id="0" name=""/>
        <dsp:cNvSpPr/>
      </dsp:nvSpPr>
      <dsp:spPr>
        <a:xfrm>
          <a:off x="0" y="582964"/>
          <a:ext cx="1512168" cy="50193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latin typeface="BrowalliaUPC" pitchFamily="34" charset="-34"/>
              <a:cs typeface="BrowalliaUPC" pitchFamily="34" charset="-34"/>
            </a:rPr>
            <a:t>ตรวจสอบสิทธิ์</a:t>
          </a:r>
          <a:endParaRPr lang="th-TH" sz="2000" b="1" kern="1200" dirty="0">
            <a:latin typeface="BrowalliaUPC" pitchFamily="34" charset="-34"/>
            <a:cs typeface="BrowalliaUPC" pitchFamily="34" charset="-34"/>
          </a:endParaRPr>
        </a:p>
      </dsp:txBody>
      <dsp:txXfrm>
        <a:off x="24502" y="607466"/>
        <a:ext cx="1463164" cy="452926"/>
      </dsp:txXfrm>
    </dsp:sp>
    <dsp:sp modelId="{6FECB105-6569-4999-819A-9594EECB1FA9}">
      <dsp:nvSpPr>
        <dsp:cNvPr id="0" name=""/>
        <dsp:cNvSpPr/>
      </dsp:nvSpPr>
      <dsp:spPr>
        <a:xfrm>
          <a:off x="0" y="1148255"/>
          <a:ext cx="1512168" cy="50193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latin typeface="BrowalliaUPC" pitchFamily="34" charset="-34"/>
              <a:cs typeface="BrowalliaUPC" pitchFamily="34" charset="-34"/>
            </a:rPr>
            <a:t>21/43 </a:t>
          </a:r>
          <a:r>
            <a:rPr lang="en-US" sz="2000" b="1" kern="1200" dirty="0" smtClean="0">
              <a:latin typeface="BrowalliaUPC" pitchFamily="34" charset="-34"/>
              <a:cs typeface="BrowalliaUPC" pitchFamily="34" charset="-34"/>
            </a:rPr>
            <a:t>Files </a:t>
          </a:r>
          <a:r>
            <a:rPr lang="th-TH" sz="2000" b="1" kern="1200" dirty="0" smtClean="0">
              <a:latin typeface="BrowalliaUPC" pitchFamily="34" charset="-34"/>
              <a:cs typeface="BrowalliaUPC" pitchFamily="34" charset="-34"/>
            </a:rPr>
            <a:t> </a:t>
          </a:r>
          <a:endParaRPr lang="th-TH" sz="2000" b="1" kern="1200" dirty="0">
            <a:latin typeface="BrowalliaUPC" pitchFamily="34" charset="-34"/>
            <a:cs typeface="BrowalliaUPC" pitchFamily="34" charset="-34"/>
          </a:endParaRPr>
        </a:p>
      </dsp:txBody>
      <dsp:txXfrm>
        <a:off x="24502" y="1172757"/>
        <a:ext cx="1463164" cy="452926"/>
      </dsp:txXfrm>
    </dsp:sp>
    <dsp:sp modelId="{A161D05C-CAFC-415B-BFE7-C3A27F815F93}">
      <dsp:nvSpPr>
        <dsp:cNvPr id="0" name=""/>
        <dsp:cNvSpPr/>
      </dsp:nvSpPr>
      <dsp:spPr>
        <a:xfrm>
          <a:off x="0" y="1713545"/>
          <a:ext cx="1512168" cy="50193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BrowalliaUPC" pitchFamily="34" charset="-34"/>
              <a:cs typeface="BrowalliaUPC" pitchFamily="34" charset="-34"/>
            </a:rPr>
            <a:t>E-Claim</a:t>
          </a:r>
          <a:endParaRPr lang="th-TH" sz="2000" b="1" kern="1200" dirty="0">
            <a:latin typeface="BrowalliaUPC" pitchFamily="34" charset="-34"/>
            <a:cs typeface="BrowalliaUPC" pitchFamily="34" charset="-34"/>
          </a:endParaRPr>
        </a:p>
      </dsp:txBody>
      <dsp:txXfrm>
        <a:off x="24502" y="1738047"/>
        <a:ext cx="1463164" cy="452926"/>
      </dsp:txXfrm>
    </dsp:sp>
    <dsp:sp modelId="{76EE2774-D232-4BBE-AF10-F8DF89DE4900}">
      <dsp:nvSpPr>
        <dsp:cNvPr id="0" name=""/>
        <dsp:cNvSpPr/>
      </dsp:nvSpPr>
      <dsp:spPr>
        <a:xfrm>
          <a:off x="0" y="2278835"/>
          <a:ext cx="1512168" cy="50193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BrowalliaUPC" pitchFamily="34" charset="-34"/>
              <a:cs typeface="BrowalliaUPC" pitchFamily="34" charset="-34"/>
            </a:rPr>
            <a:t>DRG Grouper</a:t>
          </a:r>
          <a:endParaRPr lang="th-TH" sz="2000" b="1" kern="1200" dirty="0">
            <a:latin typeface="BrowalliaUPC" pitchFamily="34" charset="-34"/>
            <a:cs typeface="BrowalliaUPC" pitchFamily="34" charset="-34"/>
          </a:endParaRPr>
        </a:p>
      </dsp:txBody>
      <dsp:txXfrm>
        <a:off x="24502" y="2303337"/>
        <a:ext cx="1463164" cy="4529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0BD9A0-CC24-4A96-BE4A-4A37AAE2DE2C}">
      <dsp:nvSpPr>
        <dsp:cNvPr id="0" name=""/>
        <dsp:cNvSpPr/>
      </dsp:nvSpPr>
      <dsp:spPr>
        <a:xfrm>
          <a:off x="0" y="994"/>
          <a:ext cx="720080" cy="46008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BrowalliaUPC" pitchFamily="34" charset="-34"/>
              <a:cs typeface="BrowalliaUPC" pitchFamily="34" charset="-34"/>
            </a:rPr>
            <a:t>Roche</a:t>
          </a:r>
          <a:endParaRPr lang="th-TH" sz="1600" b="1" kern="1200" dirty="0">
            <a:latin typeface="BrowalliaUPC" pitchFamily="34" charset="-34"/>
            <a:cs typeface="BrowalliaUPC" pitchFamily="34" charset="-34"/>
          </a:endParaRPr>
        </a:p>
      </dsp:txBody>
      <dsp:txXfrm>
        <a:off x="22460" y="23454"/>
        <a:ext cx="675160" cy="415167"/>
      </dsp:txXfrm>
    </dsp:sp>
    <dsp:sp modelId="{8DC74296-86C7-4026-A45A-FDA4EEB6BCFD}">
      <dsp:nvSpPr>
        <dsp:cNvPr id="0" name=""/>
        <dsp:cNvSpPr/>
      </dsp:nvSpPr>
      <dsp:spPr>
        <a:xfrm>
          <a:off x="0" y="471038"/>
          <a:ext cx="720080" cy="46008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BrowalliaUPC" pitchFamily="34" charset="-34"/>
              <a:cs typeface="BrowalliaUPC" pitchFamily="34" charset="-34"/>
            </a:rPr>
            <a:t>RAX</a:t>
          </a:r>
          <a:endParaRPr lang="th-TH" sz="1600" b="1" kern="1200" dirty="0">
            <a:latin typeface="BrowalliaUPC" pitchFamily="34" charset="-34"/>
            <a:cs typeface="BrowalliaUPC" pitchFamily="34" charset="-34"/>
          </a:endParaRPr>
        </a:p>
      </dsp:txBody>
      <dsp:txXfrm>
        <a:off x="22460" y="493498"/>
        <a:ext cx="675160" cy="415167"/>
      </dsp:txXfrm>
    </dsp:sp>
    <dsp:sp modelId="{E7A0E9D2-1451-400F-86A6-E9661C5E5598}">
      <dsp:nvSpPr>
        <dsp:cNvPr id="0" name=""/>
        <dsp:cNvSpPr/>
      </dsp:nvSpPr>
      <dsp:spPr>
        <a:xfrm>
          <a:off x="0" y="941082"/>
          <a:ext cx="720080" cy="46008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BrowalliaUPC" pitchFamily="34" charset="-34"/>
              <a:cs typeface="BrowalliaUPC" pitchFamily="34" charset="-34"/>
            </a:rPr>
            <a:t>Blood Bank</a:t>
          </a:r>
          <a:endParaRPr lang="th-TH" sz="1600" b="1" kern="1200" dirty="0">
            <a:latin typeface="BrowalliaUPC" pitchFamily="34" charset="-34"/>
            <a:cs typeface="BrowalliaUPC" pitchFamily="34" charset="-34"/>
          </a:endParaRPr>
        </a:p>
      </dsp:txBody>
      <dsp:txXfrm>
        <a:off x="22460" y="963542"/>
        <a:ext cx="675160" cy="415167"/>
      </dsp:txXfrm>
    </dsp:sp>
    <dsp:sp modelId="{72D16C19-3DA1-4C06-83C9-17F4EAAF3DA1}">
      <dsp:nvSpPr>
        <dsp:cNvPr id="0" name=""/>
        <dsp:cNvSpPr/>
      </dsp:nvSpPr>
      <dsp:spPr>
        <a:xfrm>
          <a:off x="0" y="1411126"/>
          <a:ext cx="720080" cy="46008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BrowalliaUPC" pitchFamily="34" charset="-34"/>
              <a:cs typeface="BrowalliaUPC" pitchFamily="34" charset="-34"/>
            </a:rPr>
            <a:t>TD Synergy</a:t>
          </a:r>
          <a:endParaRPr lang="th-TH" sz="1600" b="1" kern="1200" dirty="0">
            <a:latin typeface="BrowalliaUPC" pitchFamily="34" charset="-34"/>
            <a:cs typeface="BrowalliaUPC" pitchFamily="34" charset="-34"/>
          </a:endParaRPr>
        </a:p>
      </dsp:txBody>
      <dsp:txXfrm>
        <a:off x="22460" y="1433586"/>
        <a:ext cx="675160" cy="4151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0BD9A0-CC24-4A96-BE4A-4A37AAE2DE2C}">
      <dsp:nvSpPr>
        <dsp:cNvPr id="0" name=""/>
        <dsp:cNvSpPr/>
      </dsp:nvSpPr>
      <dsp:spPr>
        <a:xfrm>
          <a:off x="0" y="1003"/>
          <a:ext cx="720080" cy="585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BrowalliaUPC" pitchFamily="34" charset="-34"/>
              <a:cs typeface="BrowalliaUPC" pitchFamily="34" charset="-34"/>
            </a:rPr>
            <a:t>Envision</a:t>
          </a:r>
          <a:endParaRPr lang="th-TH" sz="1400" b="1" kern="1200" dirty="0">
            <a:latin typeface="BrowalliaUPC" pitchFamily="34" charset="-34"/>
            <a:cs typeface="BrowalliaUPC" pitchFamily="34" charset="-34"/>
          </a:endParaRPr>
        </a:p>
      </dsp:txBody>
      <dsp:txXfrm>
        <a:off x="28557" y="29560"/>
        <a:ext cx="662966" cy="527886"/>
      </dsp:txXfrm>
    </dsp:sp>
    <dsp:sp modelId="{26AE2B84-D1DC-4920-B6FE-8946345681DD}">
      <dsp:nvSpPr>
        <dsp:cNvPr id="0" name=""/>
        <dsp:cNvSpPr/>
      </dsp:nvSpPr>
      <dsp:spPr>
        <a:xfrm>
          <a:off x="0" y="643603"/>
          <a:ext cx="720080" cy="585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BrowalliaUPC" pitchFamily="34" charset="-34"/>
              <a:cs typeface="BrowalliaUPC" pitchFamily="34" charset="-34"/>
            </a:rPr>
            <a:t>Aria</a:t>
          </a:r>
          <a:endParaRPr lang="th-TH" sz="1400" b="1" kern="1200" dirty="0">
            <a:latin typeface="BrowalliaUPC" pitchFamily="34" charset="-34"/>
            <a:cs typeface="BrowalliaUPC" pitchFamily="34" charset="-34"/>
          </a:endParaRPr>
        </a:p>
      </dsp:txBody>
      <dsp:txXfrm>
        <a:off x="28557" y="672160"/>
        <a:ext cx="662966" cy="527886"/>
      </dsp:txXfrm>
    </dsp:sp>
    <dsp:sp modelId="{8DC74296-86C7-4026-A45A-FDA4EEB6BCFD}">
      <dsp:nvSpPr>
        <dsp:cNvPr id="0" name=""/>
        <dsp:cNvSpPr/>
      </dsp:nvSpPr>
      <dsp:spPr>
        <a:xfrm>
          <a:off x="0" y="1286204"/>
          <a:ext cx="720080" cy="585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BrowalliaUPC" pitchFamily="34" charset="-34"/>
              <a:cs typeface="BrowalliaUPC" pitchFamily="34" charset="-34"/>
            </a:rPr>
            <a:t>Endo Smart</a:t>
          </a:r>
          <a:endParaRPr lang="th-TH" sz="1400" b="1" kern="1200" dirty="0">
            <a:latin typeface="BrowalliaUPC" pitchFamily="34" charset="-34"/>
            <a:cs typeface="BrowalliaUPC" pitchFamily="34" charset="-34"/>
          </a:endParaRPr>
        </a:p>
      </dsp:txBody>
      <dsp:txXfrm>
        <a:off x="28557" y="1314761"/>
        <a:ext cx="662966" cy="5278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0BD9A0-CC24-4A96-BE4A-4A37AAE2DE2C}">
      <dsp:nvSpPr>
        <dsp:cNvPr id="0" name=""/>
        <dsp:cNvSpPr/>
      </dsp:nvSpPr>
      <dsp:spPr>
        <a:xfrm>
          <a:off x="0" y="4371"/>
          <a:ext cx="720080" cy="4305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BrowalliaUPC" pitchFamily="34" charset="-34"/>
              <a:cs typeface="BrowalliaUPC" pitchFamily="34" charset="-34"/>
            </a:rPr>
            <a:t>SNOMED</a:t>
          </a:r>
          <a:endParaRPr lang="th-TH" sz="1400" b="1" kern="1200" dirty="0">
            <a:latin typeface="BrowalliaUPC" pitchFamily="34" charset="-34"/>
            <a:cs typeface="BrowalliaUPC" pitchFamily="34" charset="-34"/>
          </a:endParaRPr>
        </a:p>
      </dsp:txBody>
      <dsp:txXfrm>
        <a:off x="21018" y="25389"/>
        <a:ext cx="678044" cy="388524"/>
      </dsp:txXfrm>
    </dsp:sp>
    <dsp:sp modelId="{6C63BC4E-9709-467F-9542-165794E41950}">
      <dsp:nvSpPr>
        <dsp:cNvPr id="0" name=""/>
        <dsp:cNvSpPr/>
      </dsp:nvSpPr>
      <dsp:spPr>
        <a:xfrm>
          <a:off x="0" y="501172"/>
          <a:ext cx="720080" cy="4305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BrowalliaUPC" pitchFamily="34" charset="-34"/>
              <a:cs typeface="BrowalliaUPC" pitchFamily="34" charset="-34"/>
            </a:rPr>
            <a:t>MIMS</a:t>
          </a:r>
          <a:endParaRPr lang="th-TH" sz="1400" b="1" kern="1200" dirty="0">
            <a:latin typeface="BrowalliaUPC" pitchFamily="34" charset="-34"/>
            <a:cs typeface="BrowalliaUPC" pitchFamily="34" charset="-34"/>
          </a:endParaRPr>
        </a:p>
      </dsp:txBody>
      <dsp:txXfrm>
        <a:off x="21018" y="522190"/>
        <a:ext cx="678044" cy="3885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0BD9A0-CC24-4A96-BE4A-4A37AAE2DE2C}">
      <dsp:nvSpPr>
        <dsp:cNvPr id="0" name=""/>
        <dsp:cNvSpPr/>
      </dsp:nvSpPr>
      <dsp:spPr>
        <a:xfrm>
          <a:off x="0" y="276"/>
          <a:ext cx="720080" cy="46068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BrowalliaUPC" pitchFamily="34" charset="-34"/>
              <a:cs typeface="BrowalliaUPC" pitchFamily="34" charset="-34"/>
            </a:rPr>
            <a:t>Smart Card</a:t>
          </a:r>
          <a:endParaRPr lang="th-TH" sz="1400" b="1" kern="1200" dirty="0">
            <a:latin typeface="BrowalliaUPC" pitchFamily="34" charset="-34"/>
            <a:cs typeface="BrowalliaUPC" pitchFamily="34" charset="-34"/>
          </a:endParaRPr>
        </a:p>
      </dsp:txBody>
      <dsp:txXfrm>
        <a:off x="22489" y="22765"/>
        <a:ext cx="675102" cy="415709"/>
      </dsp:txXfrm>
    </dsp:sp>
    <dsp:sp modelId="{6C63BC4E-9709-467F-9542-165794E41950}">
      <dsp:nvSpPr>
        <dsp:cNvPr id="0" name=""/>
        <dsp:cNvSpPr/>
      </dsp:nvSpPr>
      <dsp:spPr>
        <a:xfrm>
          <a:off x="0" y="475139"/>
          <a:ext cx="720080" cy="46068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BrowalliaUPC" pitchFamily="34" charset="-34"/>
              <a:cs typeface="BrowalliaUPC" pitchFamily="34" charset="-34"/>
            </a:rPr>
            <a:t>Monitor</a:t>
          </a:r>
          <a:endParaRPr lang="th-TH" sz="1400" b="1" kern="1200" dirty="0">
            <a:latin typeface="BrowalliaUPC" pitchFamily="34" charset="-34"/>
            <a:cs typeface="BrowalliaUPC" pitchFamily="34" charset="-34"/>
          </a:endParaRPr>
        </a:p>
      </dsp:txBody>
      <dsp:txXfrm>
        <a:off x="22489" y="497628"/>
        <a:ext cx="675102" cy="4157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0BD9A0-CC24-4A96-BE4A-4A37AAE2DE2C}">
      <dsp:nvSpPr>
        <dsp:cNvPr id="0" name=""/>
        <dsp:cNvSpPr/>
      </dsp:nvSpPr>
      <dsp:spPr>
        <a:xfrm>
          <a:off x="0" y="102"/>
          <a:ext cx="504056" cy="5758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BrowalliaUPC" pitchFamily="34" charset="-34"/>
              <a:cs typeface="BrowalliaUPC" pitchFamily="34" charset="-34"/>
            </a:rPr>
            <a:t>KKU FMIS</a:t>
          </a:r>
          <a:endParaRPr lang="th-TH" sz="1400" b="1" kern="1200" dirty="0">
            <a:latin typeface="BrowalliaUPC" pitchFamily="34" charset="-34"/>
            <a:cs typeface="BrowalliaUPC" pitchFamily="34" charset="-34"/>
          </a:endParaRPr>
        </a:p>
      </dsp:txBody>
      <dsp:txXfrm>
        <a:off x="24606" y="24708"/>
        <a:ext cx="454844" cy="52664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0BD9A0-CC24-4A96-BE4A-4A37AAE2DE2C}">
      <dsp:nvSpPr>
        <dsp:cNvPr id="0" name=""/>
        <dsp:cNvSpPr/>
      </dsp:nvSpPr>
      <dsp:spPr>
        <a:xfrm>
          <a:off x="0" y="102"/>
          <a:ext cx="504056" cy="5758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BrowalliaUPC" pitchFamily="34" charset="-34"/>
              <a:cs typeface="BrowalliaUPC" pitchFamily="34" charset="-34"/>
            </a:rPr>
            <a:t>KKU HR</a:t>
          </a:r>
          <a:endParaRPr lang="th-TH" sz="1400" b="1" kern="1200" dirty="0">
            <a:latin typeface="BrowalliaUPC" pitchFamily="34" charset="-34"/>
            <a:cs typeface="BrowalliaUPC" pitchFamily="34" charset="-34"/>
          </a:endParaRPr>
        </a:p>
      </dsp:txBody>
      <dsp:txXfrm>
        <a:off x="24606" y="24708"/>
        <a:ext cx="454844" cy="52664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A368F0-5049-42B3-9763-CD605BE96D8A}">
      <dsp:nvSpPr>
        <dsp:cNvPr id="0" name=""/>
        <dsp:cNvSpPr/>
      </dsp:nvSpPr>
      <dsp:spPr>
        <a:xfrm>
          <a:off x="2690483" y="1143465"/>
          <a:ext cx="2848632" cy="284863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Healthcare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Data Lake</a:t>
          </a:r>
          <a:endParaRPr lang="th-TH" sz="3400" kern="1200" dirty="0"/>
        </a:p>
      </dsp:txBody>
      <dsp:txXfrm>
        <a:off x="3107655" y="1560637"/>
        <a:ext cx="2014288" cy="2014288"/>
      </dsp:txXfrm>
    </dsp:sp>
    <dsp:sp modelId="{50D82786-550C-4A32-BD6F-A9CEE5C36BFE}">
      <dsp:nvSpPr>
        <dsp:cNvPr id="0" name=""/>
        <dsp:cNvSpPr/>
      </dsp:nvSpPr>
      <dsp:spPr>
        <a:xfrm>
          <a:off x="3402641" y="508"/>
          <a:ext cx="1424316" cy="142431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Patient,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social </a:t>
          </a:r>
          <a:endParaRPr lang="th-TH" sz="1800" kern="1200" dirty="0"/>
        </a:p>
      </dsp:txBody>
      <dsp:txXfrm>
        <a:off x="3611227" y="209094"/>
        <a:ext cx="1007144" cy="1007144"/>
      </dsp:txXfrm>
    </dsp:sp>
    <dsp:sp modelId="{E8EA3265-3981-4585-846F-DFF58C30E59E}">
      <dsp:nvSpPr>
        <dsp:cNvPr id="0" name=""/>
        <dsp:cNvSpPr/>
      </dsp:nvSpPr>
      <dsp:spPr>
        <a:xfrm>
          <a:off x="5009218" y="928065"/>
          <a:ext cx="1424316" cy="142431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Clinical </a:t>
          </a:r>
          <a:endParaRPr lang="th-TH" sz="1800" kern="1200" dirty="0"/>
        </a:p>
      </dsp:txBody>
      <dsp:txXfrm>
        <a:off x="5217804" y="1136651"/>
        <a:ext cx="1007144" cy="1007144"/>
      </dsp:txXfrm>
    </dsp:sp>
    <dsp:sp modelId="{C46825F9-3651-470B-9A6A-573EE41BCD16}">
      <dsp:nvSpPr>
        <dsp:cNvPr id="0" name=""/>
        <dsp:cNvSpPr/>
      </dsp:nvSpPr>
      <dsp:spPr>
        <a:xfrm>
          <a:off x="5009218" y="2783180"/>
          <a:ext cx="1424316" cy="1424316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Pharmacy </a:t>
          </a:r>
          <a:endParaRPr lang="th-TH" sz="1800" kern="1200" dirty="0"/>
        </a:p>
      </dsp:txBody>
      <dsp:txXfrm>
        <a:off x="5217804" y="2991766"/>
        <a:ext cx="1007144" cy="1007144"/>
      </dsp:txXfrm>
    </dsp:sp>
    <dsp:sp modelId="{2F09006C-3C37-4AF3-BCCB-F7DC12633A11}">
      <dsp:nvSpPr>
        <dsp:cNvPr id="0" name=""/>
        <dsp:cNvSpPr/>
      </dsp:nvSpPr>
      <dsp:spPr>
        <a:xfrm>
          <a:off x="3402641" y="3710738"/>
          <a:ext cx="1424316" cy="1424316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EMR</a:t>
          </a:r>
          <a:endParaRPr lang="th-TH" sz="1800" kern="1200" dirty="0"/>
        </a:p>
      </dsp:txBody>
      <dsp:txXfrm>
        <a:off x="3611227" y="3919324"/>
        <a:ext cx="1007144" cy="1007144"/>
      </dsp:txXfrm>
    </dsp:sp>
    <dsp:sp modelId="{00C91CB6-DDEA-46A6-AB0D-57D80EFDE5F4}">
      <dsp:nvSpPr>
        <dsp:cNvPr id="0" name=""/>
        <dsp:cNvSpPr/>
      </dsp:nvSpPr>
      <dsp:spPr>
        <a:xfrm>
          <a:off x="1796065" y="2783180"/>
          <a:ext cx="1424316" cy="142431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800" kern="1200"/>
        </a:p>
      </dsp:txBody>
      <dsp:txXfrm>
        <a:off x="2004651" y="2991766"/>
        <a:ext cx="1007144" cy="1007144"/>
      </dsp:txXfrm>
    </dsp:sp>
    <dsp:sp modelId="{953137E5-5FFA-4C95-BF2D-988F0DB86B82}">
      <dsp:nvSpPr>
        <dsp:cNvPr id="0" name=""/>
        <dsp:cNvSpPr/>
      </dsp:nvSpPr>
      <dsp:spPr>
        <a:xfrm>
          <a:off x="1799349" y="926242"/>
          <a:ext cx="1424316" cy="142431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800" kern="1200"/>
        </a:p>
      </dsp:txBody>
      <dsp:txXfrm>
        <a:off x="2007935" y="1134828"/>
        <a:ext cx="1007144" cy="1007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4765" tIns="47383" rIns="94765" bIns="4738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4765" tIns="47383" rIns="94765" bIns="4738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6575" cy="512762"/>
          </a:xfrm>
          <a:prstGeom prst="rect">
            <a:avLst/>
          </a:prstGeom>
        </p:spPr>
        <p:txBody>
          <a:bodyPr vert="horz" lIns="94765" tIns="47383" rIns="94765" bIns="4738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0263"/>
            <a:ext cx="3076575" cy="512762"/>
          </a:xfrm>
          <a:prstGeom prst="rect">
            <a:avLst/>
          </a:prstGeom>
        </p:spPr>
        <p:txBody>
          <a:bodyPr vert="horz" lIns="94765" tIns="47383" rIns="94765" bIns="4738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F46DB1F-4BB5-4143-A80E-525CAB137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27860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4765" tIns="47383" rIns="94765" bIns="4738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4765" tIns="47383" rIns="94765" bIns="4738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5" tIns="47383" rIns="94765" bIns="4738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4765" tIns="47383" rIns="94765" bIns="4738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4765" tIns="47383" rIns="94765" bIns="4738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4765" tIns="47383" rIns="94765" bIns="4738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265AE6B-40E6-497A-A16C-78C4242069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4456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h-TH" smtClean="0"/>
          </a:p>
        </p:txBody>
      </p:sp>
      <p:sp>
        <p:nvSpPr>
          <p:cNvPr id="22531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mtClean="0">
              <a:cs typeface="Angsana New" charset="-34"/>
            </a:endParaRP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4EDC0A-DD08-4AD4-B7C4-8EF83A529376}" type="slidenum">
              <a:rPr lang="en-US">
                <a:cs typeface="Angsana New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cs typeface="Angsana New" charset="-34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65AE6B-40E6-497A-A16C-78C4242069D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563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65AE6B-40E6-497A-A16C-78C4242069D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9563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h-TH" smtClean="0"/>
          </a:p>
        </p:txBody>
      </p:sp>
      <p:sp>
        <p:nvSpPr>
          <p:cNvPr id="30723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mtClean="0">
              <a:cs typeface="Angsana New" charset="-34"/>
            </a:endParaRPr>
          </a:p>
        </p:txBody>
      </p:sp>
      <p:sp>
        <p:nvSpPr>
          <p:cNvPr id="30724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B478322-3CB8-4352-ABFD-98C9C384E508}" type="slidenum">
              <a:rPr lang="en-US">
                <a:cs typeface="Angsana New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>
              <a:cs typeface="Angsana New" charset="-34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ยกตัวอย่างให้เห็นภาพว่า</a:t>
            </a:r>
            <a:r>
              <a:rPr lang="th-TH" baseline="0" dirty="0" smtClean="0"/>
              <a:t> ผู้บริหารสามารถเห็นภาพรวมต่างๆของ </a:t>
            </a:r>
            <a:r>
              <a:rPr lang="en-US" baseline="0" dirty="0" smtClean="0"/>
              <a:t>KPI </a:t>
            </a:r>
            <a:r>
              <a:rPr lang="th-TH" baseline="0" dirty="0" smtClean="0"/>
              <a:t>แล้วเทียบค่ากับ </a:t>
            </a:r>
            <a:r>
              <a:rPr lang="en-US" baseline="0" dirty="0" smtClean="0"/>
              <a:t>Target </a:t>
            </a:r>
            <a:r>
              <a:rPr lang="th-TH" baseline="0" dirty="0" smtClean="0"/>
              <a:t>ได้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643DC-12BB-432A-A156-A1F93DCA783B}" type="slidenum">
              <a:rPr lang="th-TH" smtClean="0">
                <a:solidFill>
                  <a:prstClr val="black"/>
                </a:solidFill>
              </a:rPr>
              <a:pPr/>
              <a:t>4</a:t>
            </a:fld>
            <a:endParaRPr lang="th-TH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ตัวอย่างการนำเอา</a:t>
            </a:r>
            <a:r>
              <a:rPr lang="th-TH" baseline="0" dirty="0" smtClean="0"/>
              <a:t> </a:t>
            </a:r>
            <a:r>
              <a:rPr lang="en-US" baseline="0" dirty="0" smtClean="0"/>
              <a:t>KPI </a:t>
            </a:r>
            <a:r>
              <a:rPr lang="th-TH" baseline="0" dirty="0" smtClean="0"/>
              <a:t>ที่เกี่ยวกับด้านการแพทย์ เช่นการแสดงข้อมูลผู้ป่วยนอก นับจากจำนวน </a:t>
            </a:r>
            <a:r>
              <a:rPr lang="en-US" baseline="0" dirty="0" smtClean="0"/>
              <a:t>VN </a:t>
            </a:r>
            <a:r>
              <a:rPr lang="th-TH" baseline="0" dirty="0" smtClean="0"/>
              <a:t>ออกมาแสดงเป็นกราฟ โดยสามารถแสดงมุมมองต่างๆ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643DC-12BB-432A-A156-A1F93DCA783B}" type="slidenum">
              <a:rPr lang="th-TH" smtClean="0">
                <a:solidFill>
                  <a:prstClr val="black"/>
                </a:solidFill>
              </a:rPr>
              <a:pPr/>
              <a:t>5</a:t>
            </a:fld>
            <a:endParaRPr lang="th-TH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KPI </a:t>
            </a:r>
            <a:r>
              <a:rPr lang="th-TH" dirty="0" smtClean="0"/>
              <a:t>ทางการแพทย์ที่เกี่ยวข้องของผู้ป่วยใน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643DC-12BB-432A-A156-A1F93DCA783B}" type="slidenum">
              <a:rPr lang="th-TH" smtClean="0">
                <a:solidFill>
                  <a:prstClr val="black"/>
                </a:solidFill>
              </a:rPr>
              <a:pPr/>
              <a:t>6</a:t>
            </a:fld>
            <a:endParaRPr lang="th-TH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ตัวอย่างรายงานที่แสดงให้เห็นจำนวนผู้ป่วยที่มีการ</a:t>
            </a:r>
            <a:r>
              <a:rPr lang="th-TH" baseline="0" dirty="0" smtClean="0"/>
              <a:t> </a:t>
            </a:r>
            <a:r>
              <a:rPr lang="en-US" baseline="0" dirty="0" err="1" smtClean="0"/>
              <a:t>Diag</a:t>
            </a:r>
            <a:r>
              <a:rPr lang="en-US" baseline="0" dirty="0" smtClean="0"/>
              <a:t> </a:t>
            </a:r>
            <a:r>
              <a:rPr lang="th-TH" baseline="0" dirty="0" smtClean="0"/>
              <a:t>โรคตาม </a:t>
            </a:r>
            <a:r>
              <a:rPr lang="en-US" baseline="0" dirty="0" smtClean="0"/>
              <a:t>ICD-10 </a:t>
            </a:r>
            <a:r>
              <a:rPr lang="th-TH" baseline="0" dirty="0" smtClean="0"/>
              <a:t>สูงสุดเรียงจากมากไปน้อย รวมถึงตัวชี้วัด</a:t>
            </a:r>
          </a:p>
          <a:p>
            <a:r>
              <a:rPr lang="th-TH" baseline="0" dirty="0" smtClean="0"/>
              <a:t>เรื่องจำนวน </a:t>
            </a:r>
            <a:r>
              <a:rPr lang="en-US" baseline="0" dirty="0" smtClean="0"/>
              <a:t>% </a:t>
            </a:r>
            <a:r>
              <a:rPr lang="th-TH" baseline="0" dirty="0" smtClean="0"/>
              <a:t>การ </a:t>
            </a:r>
            <a:r>
              <a:rPr lang="en-US" baseline="0" dirty="0" err="1" smtClean="0"/>
              <a:t>diag</a:t>
            </a:r>
            <a:r>
              <a:rPr lang="en-US" baseline="0" dirty="0" smtClean="0"/>
              <a:t> </a:t>
            </a:r>
            <a:r>
              <a:rPr lang="th-TH" baseline="0" dirty="0" smtClean="0"/>
              <a:t>ของแพทย์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643DC-12BB-432A-A156-A1F93DCA783B}" type="slidenum">
              <a:rPr lang="th-TH" smtClean="0">
                <a:solidFill>
                  <a:prstClr val="black"/>
                </a:solidFill>
              </a:rPr>
              <a:pPr/>
              <a:t>7</a:t>
            </a:fld>
            <a:endParaRPr lang="th-TH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รายงานการวิเคราะห์รายได้ที่เกิดจากการรักษา</a:t>
            </a:r>
            <a:r>
              <a:rPr lang="th-TH" baseline="0" dirty="0" smtClean="0"/>
              <a:t> สามารถแสดงเป็นราย </a:t>
            </a:r>
            <a:r>
              <a:rPr lang="en-US" baseline="0" dirty="0" err="1" smtClean="0"/>
              <a:t>Payor</a:t>
            </a:r>
            <a:r>
              <a:rPr lang="en-US" baseline="0" dirty="0" smtClean="0"/>
              <a:t> </a:t>
            </a:r>
            <a:r>
              <a:rPr lang="th-TH" baseline="0" dirty="0" smtClean="0"/>
              <a:t>ได้ หรือบอกได้ระดับแพทย์แต่ละท่านสร้างรายได้ </a:t>
            </a:r>
            <a:r>
              <a:rPr lang="en-US" baseline="0" dirty="0" smtClean="0"/>
              <a:t>OPD, IPD </a:t>
            </a:r>
            <a:r>
              <a:rPr lang="th-TH" baseline="0" dirty="0" smtClean="0"/>
              <a:t>ได้เป็นจำนวนเท่าไร แยกตาม กลุ่มของ </a:t>
            </a:r>
            <a:r>
              <a:rPr lang="en-US" baseline="0" dirty="0" smtClean="0"/>
              <a:t>order </a:t>
            </a:r>
            <a:r>
              <a:rPr lang="th-TH" baseline="0" dirty="0" smtClean="0"/>
              <a:t>ได้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643DC-12BB-432A-A156-A1F93DCA783B}" type="slidenum">
              <a:rPr lang="th-TH" smtClean="0">
                <a:solidFill>
                  <a:prstClr val="black"/>
                </a:solidFill>
              </a:rPr>
              <a:pPr/>
              <a:t>8</a:t>
            </a:fld>
            <a:endParaRPr lang="th-TH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รายงาน</a:t>
            </a:r>
            <a:r>
              <a:rPr lang="th-TH" smtClean="0"/>
              <a:t>การวิเคราะห์การมารับการรักษาของผู้ป่วย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643DC-12BB-432A-A156-A1F93DCA783B}" type="slidenum">
              <a:rPr lang="th-TH" smtClean="0">
                <a:solidFill>
                  <a:prstClr val="black"/>
                </a:solidFill>
              </a:rPr>
              <a:pPr/>
              <a:t>9</a:t>
            </a:fld>
            <a:endParaRPr lang="th-TH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หน้านี้เป็น</a:t>
            </a:r>
            <a:r>
              <a:rPr lang="th-TH" baseline="0" dirty="0" smtClean="0"/>
              <a:t> </a:t>
            </a:r>
            <a:r>
              <a:rPr lang="en-US" baseline="0" dirty="0" smtClean="0"/>
              <a:t>KPI </a:t>
            </a:r>
            <a:r>
              <a:rPr lang="th-TH" baseline="0" dirty="0" smtClean="0"/>
              <a:t>ที่ใช้ใน </a:t>
            </a:r>
            <a:r>
              <a:rPr lang="en-US" baseline="0" dirty="0" smtClean="0"/>
              <a:t>THIIP </a:t>
            </a:r>
            <a:r>
              <a:rPr lang="th-TH" baseline="0" dirty="0" smtClean="0"/>
              <a:t>โดยสามารถกำหนดโรค </a:t>
            </a:r>
            <a:r>
              <a:rPr lang="en-US" baseline="0" dirty="0" smtClean="0"/>
              <a:t>(ICD-10) </a:t>
            </a:r>
            <a:r>
              <a:rPr lang="th-TH" baseline="0" dirty="0" smtClean="0"/>
              <a:t>ที่เราสนใจได้ สามารถบอกข้อมูลอัตราการตาย, </a:t>
            </a:r>
            <a:r>
              <a:rPr lang="en-US" baseline="0" dirty="0" smtClean="0"/>
              <a:t>ALOS, </a:t>
            </a:r>
            <a:r>
              <a:rPr lang="th-TH" baseline="0" dirty="0" smtClean="0"/>
              <a:t>การ </a:t>
            </a:r>
            <a:r>
              <a:rPr lang="en-US" baseline="0" dirty="0" smtClean="0"/>
              <a:t>Re-Admit </a:t>
            </a:r>
            <a:r>
              <a:rPr lang="th-TH" baseline="0" dirty="0" smtClean="0"/>
              <a:t>ใน </a:t>
            </a:r>
            <a:r>
              <a:rPr lang="en-US" baseline="0" dirty="0" smtClean="0"/>
              <a:t>28 </a:t>
            </a:r>
            <a:r>
              <a:rPr lang="th-TH" baseline="0" dirty="0" smtClean="0"/>
              <a:t>วัน เป็นต้น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643DC-12BB-432A-A156-A1F93DCA783B}" type="slidenum">
              <a:rPr lang="th-TH" smtClean="0">
                <a:solidFill>
                  <a:prstClr val="black"/>
                </a:solidFill>
              </a:rPr>
              <a:pPr/>
              <a:t>10</a:t>
            </a:fld>
            <a:endParaRPr lang="th-TH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หน้านี้เป็น </a:t>
            </a:r>
            <a:r>
              <a:rPr lang="en-US" dirty="0" smtClean="0"/>
              <a:t>KPI </a:t>
            </a:r>
            <a:r>
              <a:rPr lang="th-TH" dirty="0" smtClean="0"/>
              <a:t>ที่บอกถึงการจ่ายยากลุ่ม</a:t>
            </a:r>
            <a:r>
              <a:rPr lang="th-TH" baseline="0" dirty="0" smtClean="0"/>
              <a:t>ที่เราสนใจเช่น</a:t>
            </a:r>
            <a:r>
              <a:rPr lang="en-US" baseline="0" dirty="0" smtClean="0"/>
              <a:t> </a:t>
            </a:r>
            <a:r>
              <a:rPr lang="th-TH" baseline="0" dirty="0" smtClean="0"/>
              <a:t>การให้ </a:t>
            </a:r>
            <a:r>
              <a:rPr lang="en-US" baseline="0" dirty="0" smtClean="0"/>
              <a:t>Beta blocker </a:t>
            </a:r>
            <a:r>
              <a:rPr lang="th-TH" baseline="0" dirty="0" smtClean="0"/>
              <a:t>กับผู้ป่วยตามโรคที่สนใจ เช่น </a:t>
            </a:r>
            <a:r>
              <a:rPr lang="en-US" baseline="0" dirty="0" smtClean="0"/>
              <a:t>AMI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643DC-12BB-432A-A156-A1F93DCA783B}" type="slidenum">
              <a:rPr lang="th-TH" smtClean="0">
                <a:solidFill>
                  <a:prstClr val="black"/>
                </a:solidFill>
              </a:rPr>
              <a:pPr/>
              <a:t>11</a:t>
            </a:fld>
            <a:endParaRPr lang="th-TH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91EFC-B8B1-4E79-8343-23E68EB47631}" type="datetime1">
              <a:rPr lang="en-US"/>
              <a:pPr>
                <a:defRPr/>
              </a:pPr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B03F8-D1E2-426B-BF99-2BEB83070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64372-A8BF-4F4A-98A0-C73F5C06F14D}" type="datetime1">
              <a:rPr lang="en-US"/>
              <a:pPr>
                <a:defRPr/>
              </a:pPr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97A54-2A82-4E8D-A422-E12A49712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black"/>
                </a:solidFill>
                <a:latin typeface="Lucida Sans Unicode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black"/>
                </a:solidFill>
                <a:latin typeface="Lucida Sans Unicode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8C40420-1A16-4CC5-8B05-1DBD3845EE1A}" type="datetimeFigureOut">
              <a:rPr lang="th-TH" smtClean="0"/>
              <a:pPr/>
              <a:t>17/12/60</a:t>
            </a:fld>
            <a:endParaRPr lang="th-TH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h-TH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13614EE-6C5F-494E-AEA3-3FF914F235C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9096851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0420-1A16-4CC5-8B05-1DBD3845EE1A}" type="datetimeFigureOut">
              <a:rPr lang="th-TH" smtClean="0">
                <a:solidFill>
                  <a:prstClr val="black"/>
                </a:solidFill>
              </a:rPr>
              <a:pPr/>
              <a:t>17/12/60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614EE-6C5F-494E-AEA3-3FF914F235C4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8029543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0420-1A16-4CC5-8B05-1DBD3845EE1A}" type="datetimeFigureOut">
              <a:rPr lang="th-TH" smtClean="0">
                <a:solidFill>
                  <a:prstClr val="white"/>
                </a:solidFill>
              </a:rPr>
              <a:pPr/>
              <a:t>17/12/60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614EE-6C5F-494E-AEA3-3FF914F235C4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0492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0420-1A16-4CC5-8B05-1DBD3845EE1A}" type="datetimeFigureOut">
              <a:rPr lang="th-TH" smtClean="0">
                <a:solidFill>
                  <a:prstClr val="white"/>
                </a:solidFill>
              </a:rPr>
              <a:pPr/>
              <a:t>17/12/60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614EE-6C5F-494E-AEA3-3FF914F235C4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887384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0420-1A16-4CC5-8B05-1DBD3845EE1A}" type="datetimeFigureOut">
              <a:rPr lang="th-TH" smtClean="0">
                <a:solidFill>
                  <a:prstClr val="black"/>
                </a:solidFill>
              </a:rPr>
              <a:pPr/>
              <a:t>17/12/60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614EE-6C5F-494E-AEA3-3FF914F235C4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1436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0420-1A16-4CC5-8B05-1DBD3845EE1A}" type="datetimeFigureOut">
              <a:rPr lang="th-TH" smtClean="0">
                <a:solidFill>
                  <a:prstClr val="white"/>
                </a:solidFill>
              </a:rPr>
              <a:pPr/>
              <a:t>17/12/60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614EE-6C5F-494E-AEA3-3FF914F235C4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379843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0420-1A16-4CC5-8B05-1DBD3845EE1A}" type="datetimeFigureOut">
              <a:rPr lang="th-TH" smtClean="0">
                <a:solidFill>
                  <a:prstClr val="black"/>
                </a:solidFill>
              </a:rPr>
              <a:pPr/>
              <a:t>17/12/60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614EE-6C5F-494E-AEA3-3FF914F235C4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26407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8C40420-1A16-4CC5-8B05-1DBD3845EE1A}" type="datetimeFigureOut">
              <a:rPr lang="th-TH" smtClean="0">
                <a:solidFill>
                  <a:prstClr val="black"/>
                </a:solidFill>
              </a:rPr>
              <a:pPr/>
              <a:t>17/12/60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614EE-6C5F-494E-AEA3-3FF914F235C4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6569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8C40420-1A16-4CC5-8B05-1DBD3845EE1A}" type="datetimeFigureOut">
              <a:rPr lang="th-TH" smtClean="0">
                <a:solidFill>
                  <a:prstClr val="white"/>
                </a:solidFill>
              </a:rPr>
              <a:pPr/>
              <a:t>17/12/60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13614EE-6C5F-494E-AEA3-3FF914F235C4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  <a:latin typeface="Lucida Sans Unicode"/>
              <a:cs typeface="+mn-cs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  <a:latin typeface="Lucida Sans Unicode"/>
              <a:cs typeface="+mn-cs"/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6881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0420-1A16-4CC5-8B05-1DBD3845EE1A}" type="datetimeFigureOut">
              <a:rPr lang="th-TH" smtClean="0">
                <a:solidFill>
                  <a:prstClr val="black"/>
                </a:solidFill>
              </a:rPr>
              <a:pPr/>
              <a:t>17/12/60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614EE-6C5F-494E-AEA3-3FF914F235C4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472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644F6-2EC3-40E1-AE15-47615635902A}" type="datetime1">
              <a:rPr lang="en-US"/>
              <a:pPr>
                <a:defRPr/>
              </a:pPr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8C108-43DC-4B21-90BF-431696483E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0420-1A16-4CC5-8B05-1DBD3845EE1A}" type="datetimeFigureOut">
              <a:rPr lang="th-TH" smtClean="0">
                <a:solidFill>
                  <a:prstClr val="black"/>
                </a:solidFill>
              </a:rPr>
              <a:pPr/>
              <a:t>17/12/60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614EE-6C5F-494E-AEA3-3FF914F235C4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36241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black"/>
                </a:solidFill>
                <a:latin typeface="Lucida Sans Unicode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black"/>
                </a:solidFill>
                <a:latin typeface="Lucida Sans Unicode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8C40420-1A16-4CC5-8B05-1DBD3845EE1A}" type="datetimeFigureOut">
              <a:rPr lang="th-TH" smtClean="0"/>
              <a:pPr/>
              <a:t>17/12/60</a:t>
            </a:fld>
            <a:endParaRPr lang="th-TH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h-TH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13614EE-6C5F-494E-AEA3-3FF914F235C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122153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0420-1A16-4CC5-8B05-1DBD3845EE1A}" type="datetimeFigureOut">
              <a:rPr lang="th-TH" smtClean="0">
                <a:solidFill>
                  <a:prstClr val="black"/>
                </a:solidFill>
              </a:rPr>
              <a:pPr/>
              <a:t>17/12/60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614EE-6C5F-494E-AEA3-3FF914F235C4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7650056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0420-1A16-4CC5-8B05-1DBD3845EE1A}" type="datetimeFigureOut">
              <a:rPr lang="th-TH" smtClean="0">
                <a:solidFill>
                  <a:prstClr val="white"/>
                </a:solidFill>
              </a:rPr>
              <a:pPr/>
              <a:t>17/12/60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614EE-6C5F-494E-AEA3-3FF914F235C4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9416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0420-1A16-4CC5-8B05-1DBD3845EE1A}" type="datetimeFigureOut">
              <a:rPr lang="th-TH" smtClean="0">
                <a:solidFill>
                  <a:prstClr val="white"/>
                </a:solidFill>
              </a:rPr>
              <a:pPr/>
              <a:t>17/12/60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614EE-6C5F-494E-AEA3-3FF914F235C4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731554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0420-1A16-4CC5-8B05-1DBD3845EE1A}" type="datetimeFigureOut">
              <a:rPr lang="th-TH" smtClean="0">
                <a:solidFill>
                  <a:prstClr val="black"/>
                </a:solidFill>
              </a:rPr>
              <a:pPr/>
              <a:t>17/12/60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614EE-6C5F-494E-AEA3-3FF914F235C4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071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0420-1A16-4CC5-8B05-1DBD3845EE1A}" type="datetimeFigureOut">
              <a:rPr lang="th-TH" smtClean="0">
                <a:solidFill>
                  <a:prstClr val="white"/>
                </a:solidFill>
              </a:rPr>
              <a:pPr/>
              <a:t>17/12/60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614EE-6C5F-494E-AEA3-3FF914F235C4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666003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0420-1A16-4CC5-8B05-1DBD3845EE1A}" type="datetimeFigureOut">
              <a:rPr lang="th-TH" smtClean="0">
                <a:solidFill>
                  <a:prstClr val="black"/>
                </a:solidFill>
              </a:rPr>
              <a:pPr/>
              <a:t>17/12/60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614EE-6C5F-494E-AEA3-3FF914F235C4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29013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8C40420-1A16-4CC5-8B05-1DBD3845EE1A}" type="datetimeFigureOut">
              <a:rPr lang="th-TH" smtClean="0">
                <a:solidFill>
                  <a:prstClr val="black"/>
                </a:solidFill>
              </a:rPr>
              <a:pPr/>
              <a:t>17/12/60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614EE-6C5F-494E-AEA3-3FF914F235C4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576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8C40420-1A16-4CC5-8B05-1DBD3845EE1A}" type="datetimeFigureOut">
              <a:rPr lang="th-TH" smtClean="0">
                <a:solidFill>
                  <a:prstClr val="white"/>
                </a:solidFill>
              </a:rPr>
              <a:pPr/>
              <a:t>17/12/60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13614EE-6C5F-494E-AEA3-3FF914F235C4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  <a:latin typeface="Lucida Sans Unicode"/>
              <a:cs typeface="+mn-cs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  <a:latin typeface="Lucida Sans Unicode"/>
              <a:cs typeface="+mn-cs"/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3571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91EFC-B8B1-4E79-8343-23E68EB4763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B03F8-D1E2-426B-BF99-2BEB83070AB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054368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0420-1A16-4CC5-8B05-1DBD3845EE1A}" type="datetimeFigureOut">
              <a:rPr lang="th-TH" smtClean="0">
                <a:solidFill>
                  <a:prstClr val="black"/>
                </a:solidFill>
              </a:rPr>
              <a:pPr/>
              <a:t>17/12/60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614EE-6C5F-494E-AEA3-3FF914F235C4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31795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0420-1A16-4CC5-8B05-1DBD3845EE1A}" type="datetimeFigureOut">
              <a:rPr lang="th-TH" smtClean="0">
                <a:solidFill>
                  <a:prstClr val="black"/>
                </a:solidFill>
              </a:rPr>
              <a:pPr/>
              <a:t>17/12/60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614EE-6C5F-494E-AEA3-3FF914F235C4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722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 userDrawn="1"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รูปภาพ 3" descr="CS9.bmp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2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6705600" cy="76200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EB9CE-3759-4568-B1B5-FA968893ABDA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6FB15-565F-44DA-AC45-6ECBC6C6152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9659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F9F63-6E56-44BC-9D35-8204779608BE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0A1EE-590F-498D-B0AA-4B0DBC2E963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00452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2FEB1-6784-496C-B441-CF567A4F09D0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54709-87F0-4EBE-A1E3-ADBE1E9F279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50640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F3A65-8A1A-497C-8908-39DBF407F69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AF27A-633F-49FB-B112-65ECE363DF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51297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F4AE5-E835-4A20-A22B-E41E5EF07850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D34B0-8425-482A-A8C4-C2FCD32E3FF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69915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8BB06-410C-45F1-B4FD-C5F5D8D3320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7C31C-D4DD-401F-BEB4-F1D09CE8BA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27366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4F4A0-D0AC-4745-B269-374D9F759FF0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D7849-934D-473F-8646-FA0DC1FB8D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59609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 userDrawn="1"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รูปภาพ 3" descr="CS9.bmp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2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6705600" cy="76200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EB9CE-3759-4568-B1B5-FA968893ABDA}" type="datetime1">
              <a:rPr lang="en-US"/>
              <a:pPr>
                <a:defRPr/>
              </a:pPr>
              <a:t>12/17/2017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6FB15-565F-44DA-AC45-6ECBC6C615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04562-DFDA-4079-9E4E-22958F9A7CC8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EF5D6-A493-44F3-95FF-DB1CF317F29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36289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64372-A8BF-4F4A-98A0-C73F5C06F14D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97A54-2A82-4E8D-A422-E12A49712D9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33148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644F6-2EC3-40E1-AE15-47615635902A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8C108-43DC-4B21-90BF-431696483E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72991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91EFC-B8B1-4E79-8343-23E68EB4763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B03F8-D1E2-426B-BF99-2BEB83070AB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99933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 userDrawn="1"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รูปภาพ 3" descr="CS9.bmp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2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6705600" cy="76200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EB9CE-3759-4568-B1B5-FA968893ABDA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6FB15-565F-44DA-AC45-6ECBC6C6152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75124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F9F63-6E56-44BC-9D35-8204779608BE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0A1EE-590F-498D-B0AA-4B0DBC2E963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798090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2FEB1-6784-496C-B441-CF567A4F09D0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54709-87F0-4EBE-A1E3-ADBE1E9F279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66912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F3A65-8A1A-497C-8908-39DBF407F69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AF27A-633F-49FB-B112-65ECE363DF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6537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F4AE5-E835-4A20-A22B-E41E5EF07850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D34B0-8425-482A-A8C4-C2FCD32E3FF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09680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8BB06-410C-45F1-B4FD-C5F5D8D3320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7C31C-D4DD-401F-BEB4-F1D09CE8BA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27223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F9F63-6E56-44BC-9D35-8204779608BE}" type="datetime1">
              <a:rPr lang="en-US"/>
              <a:pPr>
                <a:defRPr/>
              </a:pPr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0A1EE-590F-498D-B0AA-4B0DBC2E96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4F4A0-D0AC-4745-B269-374D9F759FF0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D7849-934D-473F-8646-FA0DC1FB8D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27085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04562-DFDA-4079-9E4E-22958F9A7CC8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EF5D6-A493-44F3-95FF-DB1CF317F29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83369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64372-A8BF-4F4A-98A0-C73F5C06F14D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97A54-2A82-4E8D-A422-E12A49712D9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44364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644F6-2EC3-40E1-AE15-47615635902A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8C108-43DC-4B21-90BF-431696483E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045353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black"/>
                </a:solidFill>
                <a:latin typeface="Lucida Sans Unicode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black"/>
                </a:solidFill>
                <a:latin typeface="Lucida Sans Unicode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8C40420-1A16-4CC5-8B05-1DBD3845EE1A}" type="datetimeFigureOut">
              <a:rPr lang="th-TH" smtClean="0"/>
              <a:pPr/>
              <a:t>17/12/60</a:t>
            </a:fld>
            <a:endParaRPr lang="th-TH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h-TH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13614EE-6C5F-494E-AEA3-3FF914F235C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020070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0420-1A16-4CC5-8B05-1DBD3845EE1A}" type="datetimeFigureOut">
              <a:rPr lang="th-TH" smtClean="0">
                <a:solidFill>
                  <a:prstClr val="black"/>
                </a:solidFill>
              </a:rPr>
              <a:pPr/>
              <a:t>17/12/60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614EE-6C5F-494E-AEA3-3FF914F235C4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287662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0420-1A16-4CC5-8B05-1DBD3845EE1A}" type="datetimeFigureOut">
              <a:rPr lang="th-TH" smtClean="0">
                <a:solidFill>
                  <a:prstClr val="white"/>
                </a:solidFill>
              </a:rPr>
              <a:pPr/>
              <a:t>17/12/60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614EE-6C5F-494E-AEA3-3FF914F235C4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9252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0420-1A16-4CC5-8B05-1DBD3845EE1A}" type="datetimeFigureOut">
              <a:rPr lang="th-TH" smtClean="0">
                <a:solidFill>
                  <a:prstClr val="white"/>
                </a:solidFill>
              </a:rPr>
              <a:pPr/>
              <a:t>17/12/60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614EE-6C5F-494E-AEA3-3FF914F235C4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789772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0420-1A16-4CC5-8B05-1DBD3845EE1A}" type="datetimeFigureOut">
              <a:rPr lang="th-TH" smtClean="0">
                <a:solidFill>
                  <a:prstClr val="black"/>
                </a:solidFill>
              </a:rPr>
              <a:pPr/>
              <a:t>17/12/60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614EE-6C5F-494E-AEA3-3FF914F235C4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6637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0420-1A16-4CC5-8B05-1DBD3845EE1A}" type="datetimeFigureOut">
              <a:rPr lang="th-TH" smtClean="0">
                <a:solidFill>
                  <a:prstClr val="white"/>
                </a:solidFill>
              </a:rPr>
              <a:pPr/>
              <a:t>17/12/60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614EE-6C5F-494E-AEA3-3FF914F235C4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90655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2FEB1-6784-496C-B441-CF567A4F09D0}" type="datetime1">
              <a:rPr lang="en-US"/>
              <a:pPr>
                <a:defRPr/>
              </a:pPr>
              <a:t>12/17/2017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54709-87F0-4EBE-A1E3-ADBE1E9F27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0420-1A16-4CC5-8B05-1DBD3845EE1A}" type="datetimeFigureOut">
              <a:rPr lang="th-TH" smtClean="0">
                <a:solidFill>
                  <a:prstClr val="black"/>
                </a:solidFill>
              </a:rPr>
              <a:pPr/>
              <a:t>17/12/60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614EE-6C5F-494E-AEA3-3FF914F235C4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5724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8C40420-1A16-4CC5-8B05-1DBD3845EE1A}" type="datetimeFigureOut">
              <a:rPr lang="th-TH" smtClean="0">
                <a:solidFill>
                  <a:prstClr val="black"/>
                </a:solidFill>
              </a:rPr>
              <a:pPr/>
              <a:t>17/12/60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614EE-6C5F-494E-AEA3-3FF914F235C4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1649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8C40420-1A16-4CC5-8B05-1DBD3845EE1A}" type="datetimeFigureOut">
              <a:rPr lang="th-TH" smtClean="0">
                <a:solidFill>
                  <a:prstClr val="white"/>
                </a:solidFill>
              </a:rPr>
              <a:pPr/>
              <a:t>17/12/60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13614EE-6C5F-494E-AEA3-3FF914F235C4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  <a:latin typeface="Lucida Sans Unicode"/>
              <a:cs typeface="+mn-cs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  <a:latin typeface="Lucida Sans Unicode"/>
              <a:cs typeface="+mn-cs"/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448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0420-1A16-4CC5-8B05-1DBD3845EE1A}" type="datetimeFigureOut">
              <a:rPr lang="th-TH" smtClean="0">
                <a:solidFill>
                  <a:prstClr val="black"/>
                </a:solidFill>
              </a:rPr>
              <a:pPr/>
              <a:t>17/12/60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614EE-6C5F-494E-AEA3-3FF914F235C4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0600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0420-1A16-4CC5-8B05-1DBD3845EE1A}" type="datetimeFigureOut">
              <a:rPr lang="th-TH" smtClean="0">
                <a:solidFill>
                  <a:prstClr val="black"/>
                </a:solidFill>
              </a:rPr>
              <a:pPr/>
              <a:t>17/12/60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614EE-6C5F-494E-AEA3-3FF914F235C4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9608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black"/>
                </a:solidFill>
                <a:latin typeface="Lucida Sans Unicode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black"/>
                </a:solidFill>
                <a:latin typeface="Lucida Sans Unicode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8C40420-1A16-4CC5-8B05-1DBD3845EE1A}" type="datetimeFigureOut">
              <a:rPr lang="th-TH" smtClean="0"/>
              <a:pPr/>
              <a:t>17/12/60</a:t>
            </a:fld>
            <a:endParaRPr lang="th-TH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h-TH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13614EE-6C5F-494E-AEA3-3FF914F235C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109412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0420-1A16-4CC5-8B05-1DBD3845EE1A}" type="datetimeFigureOut">
              <a:rPr lang="th-TH" smtClean="0">
                <a:solidFill>
                  <a:prstClr val="black"/>
                </a:solidFill>
              </a:rPr>
              <a:pPr/>
              <a:t>17/12/60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614EE-6C5F-494E-AEA3-3FF914F235C4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107625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0420-1A16-4CC5-8B05-1DBD3845EE1A}" type="datetimeFigureOut">
              <a:rPr lang="th-TH" smtClean="0">
                <a:solidFill>
                  <a:prstClr val="white"/>
                </a:solidFill>
              </a:rPr>
              <a:pPr/>
              <a:t>17/12/60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614EE-6C5F-494E-AEA3-3FF914F235C4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3663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0420-1A16-4CC5-8B05-1DBD3845EE1A}" type="datetimeFigureOut">
              <a:rPr lang="th-TH" smtClean="0">
                <a:solidFill>
                  <a:prstClr val="white"/>
                </a:solidFill>
              </a:rPr>
              <a:pPr/>
              <a:t>17/12/60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614EE-6C5F-494E-AEA3-3FF914F235C4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513428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0420-1A16-4CC5-8B05-1DBD3845EE1A}" type="datetimeFigureOut">
              <a:rPr lang="th-TH" smtClean="0">
                <a:solidFill>
                  <a:prstClr val="black"/>
                </a:solidFill>
              </a:rPr>
              <a:pPr/>
              <a:t>17/12/60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614EE-6C5F-494E-AEA3-3FF914F235C4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61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F3A65-8A1A-497C-8908-39DBF407F691}" type="datetime1">
              <a:rPr lang="en-US"/>
              <a:pPr>
                <a:defRPr/>
              </a:pPr>
              <a:t>12/17/2017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AF27A-633F-49FB-B112-65ECE363D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0420-1A16-4CC5-8B05-1DBD3845EE1A}" type="datetimeFigureOut">
              <a:rPr lang="th-TH" smtClean="0">
                <a:solidFill>
                  <a:prstClr val="white"/>
                </a:solidFill>
              </a:rPr>
              <a:pPr/>
              <a:t>17/12/60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614EE-6C5F-494E-AEA3-3FF914F235C4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401264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0420-1A16-4CC5-8B05-1DBD3845EE1A}" type="datetimeFigureOut">
              <a:rPr lang="th-TH" smtClean="0">
                <a:solidFill>
                  <a:prstClr val="black"/>
                </a:solidFill>
              </a:rPr>
              <a:pPr/>
              <a:t>17/12/60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614EE-6C5F-494E-AEA3-3FF914F235C4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8569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8C40420-1A16-4CC5-8B05-1DBD3845EE1A}" type="datetimeFigureOut">
              <a:rPr lang="th-TH" smtClean="0">
                <a:solidFill>
                  <a:prstClr val="black"/>
                </a:solidFill>
              </a:rPr>
              <a:pPr/>
              <a:t>17/12/60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614EE-6C5F-494E-AEA3-3FF914F235C4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5359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8C40420-1A16-4CC5-8B05-1DBD3845EE1A}" type="datetimeFigureOut">
              <a:rPr lang="th-TH" smtClean="0">
                <a:solidFill>
                  <a:prstClr val="white"/>
                </a:solidFill>
              </a:rPr>
              <a:pPr/>
              <a:t>17/12/60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13614EE-6C5F-494E-AEA3-3FF914F235C4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  <a:latin typeface="Lucida Sans Unicode"/>
              <a:cs typeface="+mn-cs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  <a:latin typeface="Lucida Sans Unicode"/>
              <a:cs typeface="+mn-cs"/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9899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0420-1A16-4CC5-8B05-1DBD3845EE1A}" type="datetimeFigureOut">
              <a:rPr lang="th-TH" smtClean="0">
                <a:solidFill>
                  <a:prstClr val="black"/>
                </a:solidFill>
              </a:rPr>
              <a:pPr/>
              <a:t>17/12/60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614EE-6C5F-494E-AEA3-3FF914F235C4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8447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0420-1A16-4CC5-8B05-1DBD3845EE1A}" type="datetimeFigureOut">
              <a:rPr lang="th-TH" smtClean="0">
                <a:solidFill>
                  <a:prstClr val="black"/>
                </a:solidFill>
              </a:rPr>
              <a:pPr/>
              <a:t>17/12/60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614EE-6C5F-494E-AEA3-3FF914F235C4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4606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black"/>
                </a:solidFill>
                <a:latin typeface="Lucida Sans Unicode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black"/>
                </a:solidFill>
                <a:latin typeface="Lucida Sans Unicode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8C40420-1A16-4CC5-8B05-1DBD3845EE1A}" type="datetimeFigureOut">
              <a:rPr lang="th-TH" smtClean="0"/>
              <a:pPr/>
              <a:t>17/12/60</a:t>
            </a:fld>
            <a:endParaRPr lang="th-TH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h-TH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13614EE-6C5F-494E-AEA3-3FF914F235C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273938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0420-1A16-4CC5-8B05-1DBD3845EE1A}" type="datetimeFigureOut">
              <a:rPr lang="th-TH" smtClean="0">
                <a:solidFill>
                  <a:prstClr val="black"/>
                </a:solidFill>
              </a:rPr>
              <a:pPr/>
              <a:t>17/12/60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614EE-6C5F-494E-AEA3-3FF914F235C4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512131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0420-1A16-4CC5-8B05-1DBD3845EE1A}" type="datetimeFigureOut">
              <a:rPr lang="th-TH" smtClean="0">
                <a:solidFill>
                  <a:prstClr val="white"/>
                </a:solidFill>
              </a:rPr>
              <a:pPr/>
              <a:t>17/12/60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614EE-6C5F-494E-AEA3-3FF914F235C4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7556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0420-1A16-4CC5-8B05-1DBD3845EE1A}" type="datetimeFigureOut">
              <a:rPr lang="th-TH" smtClean="0">
                <a:solidFill>
                  <a:prstClr val="white"/>
                </a:solidFill>
              </a:rPr>
              <a:pPr/>
              <a:t>17/12/60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614EE-6C5F-494E-AEA3-3FF914F235C4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036608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F4AE5-E835-4A20-A22B-E41E5EF07850}" type="datetime1">
              <a:rPr lang="en-US"/>
              <a:pPr>
                <a:defRPr/>
              </a:pPr>
              <a:t>12/17/2017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D34B0-8425-482A-A8C4-C2FCD32E3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0420-1A16-4CC5-8B05-1DBD3845EE1A}" type="datetimeFigureOut">
              <a:rPr lang="th-TH" smtClean="0">
                <a:solidFill>
                  <a:prstClr val="black"/>
                </a:solidFill>
              </a:rPr>
              <a:pPr/>
              <a:t>17/12/60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614EE-6C5F-494E-AEA3-3FF914F235C4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390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0420-1A16-4CC5-8B05-1DBD3845EE1A}" type="datetimeFigureOut">
              <a:rPr lang="th-TH" smtClean="0">
                <a:solidFill>
                  <a:prstClr val="white"/>
                </a:solidFill>
              </a:rPr>
              <a:pPr/>
              <a:t>17/12/60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614EE-6C5F-494E-AEA3-3FF914F235C4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497130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0420-1A16-4CC5-8B05-1DBD3845EE1A}" type="datetimeFigureOut">
              <a:rPr lang="th-TH" smtClean="0">
                <a:solidFill>
                  <a:prstClr val="black"/>
                </a:solidFill>
              </a:rPr>
              <a:pPr/>
              <a:t>17/12/60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614EE-6C5F-494E-AEA3-3FF914F235C4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0529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8C40420-1A16-4CC5-8B05-1DBD3845EE1A}" type="datetimeFigureOut">
              <a:rPr lang="th-TH" smtClean="0">
                <a:solidFill>
                  <a:prstClr val="black"/>
                </a:solidFill>
              </a:rPr>
              <a:pPr/>
              <a:t>17/12/60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614EE-6C5F-494E-AEA3-3FF914F235C4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4939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8C40420-1A16-4CC5-8B05-1DBD3845EE1A}" type="datetimeFigureOut">
              <a:rPr lang="th-TH" smtClean="0">
                <a:solidFill>
                  <a:prstClr val="white"/>
                </a:solidFill>
              </a:rPr>
              <a:pPr/>
              <a:t>17/12/60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13614EE-6C5F-494E-AEA3-3FF914F235C4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  <a:latin typeface="Lucida Sans Unicode"/>
              <a:cs typeface="+mn-cs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  <a:latin typeface="Lucida Sans Unicode"/>
              <a:cs typeface="+mn-cs"/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4748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0420-1A16-4CC5-8B05-1DBD3845EE1A}" type="datetimeFigureOut">
              <a:rPr lang="th-TH" smtClean="0">
                <a:solidFill>
                  <a:prstClr val="black"/>
                </a:solidFill>
              </a:rPr>
              <a:pPr/>
              <a:t>17/12/60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614EE-6C5F-494E-AEA3-3FF914F235C4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7057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0420-1A16-4CC5-8B05-1DBD3845EE1A}" type="datetimeFigureOut">
              <a:rPr lang="th-TH" smtClean="0">
                <a:solidFill>
                  <a:prstClr val="black"/>
                </a:solidFill>
              </a:rPr>
              <a:pPr/>
              <a:t>17/12/60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614EE-6C5F-494E-AEA3-3FF914F235C4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1954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black"/>
                </a:solidFill>
                <a:latin typeface="Lucida Sans Unicode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black"/>
                </a:solidFill>
                <a:latin typeface="Lucida Sans Unicode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8C40420-1A16-4CC5-8B05-1DBD3845EE1A}" type="datetimeFigureOut">
              <a:rPr lang="th-TH" smtClean="0"/>
              <a:pPr/>
              <a:t>17/12/60</a:t>
            </a:fld>
            <a:endParaRPr lang="th-TH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h-TH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13614EE-6C5F-494E-AEA3-3FF914F235C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46498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0420-1A16-4CC5-8B05-1DBD3845EE1A}" type="datetimeFigureOut">
              <a:rPr lang="th-TH" smtClean="0">
                <a:solidFill>
                  <a:prstClr val="black"/>
                </a:solidFill>
              </a:rPr>
              <a:pPr/>
              <a:t>17/12/60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614EE-6C5F-494E-AEA3-3FF914F235C4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350127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0420-1A16-4CC5-8B05-1DBD3845EE1A}" type="datetimeFigureOut">
              <a:rPr lang="th-TH" smtClean="0">
                <a:solidFill>
                  <a:prstClr val="white"/>
                </a:solidFill>
              </a:rPr>
              <a:pPr/>
              <a:t>17/12/60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614EE-6C5F-494E-AEA3-3FF914F235C4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8762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8BB06-410C-45F1-B4FD-C5F5D8D33201}" type="datetime1">
              <a:rPr lang="en-US"/>
              <a:pPr>
                <a:defRPr/>
              </a:pPr>
              <a:t>12/17/2017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7C31C-D4DD-401F-BEB4-F1D09CE8BA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0420-1A16-4CC5-8B05-1DBD3845EE1A}" type="datetimeFigureOut">
              <a:rPr lang="th-TH" smtClean="0">
                <a:solidFill>
                  <a:prstClr val="white"/>
                </a:solidFill>
              </a:rPr>
              <a:pPr/>
              <a:t>17/12/60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614EE-6C5F-494E-AEA3-3FF914F235C4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491990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0420-1A16-4CC5-8B05-1DBD3845EE1A}" type="datetimeFigureOut">
              <a:rPr lang="th-TH" smtClean="0">
                <a:solidFill>
                  <a:prstClr val="black"/>
                </a:solidFill>
              </a:rPr>
              <a:pPr/>
              <a:t>17/12/60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614EE-6C5F-494E-AEA3-3FF914F235C4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0092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0420-1A16-4CC5-8B05-1DBD3845EE1A}" type="datetimeFigureOut">
              <a:rPr lang="th-TH" smtClean="0">
                <a:solidFill>
                  <a:prstClr val="white"/>
                </a:solidFill>
              </a:rPr>
              <a:pPr/>
              <a:t>17/12/60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614EE-6C5F-494E-AEA3-3FF914F235C4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947789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0420-1A16-4CC5-8B05-1DBD3845EE1A}" type="datetimeFigureOut">
              <a:rPr lang="th-TH" smtClean="0">
                <a:solidFill>
                  <a:prstClr val="black"/>
                </a:solidFill>
              </a:rPr>
              <a:pPr/>
              <a:t>17/12/60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614EE-6C5F-494E-AEA3-3FF914F235C4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87414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8C40420-1A16-4CC5-8B05-1DBD3845EE1A}" type="datetimeFigureOut">
              <a:rPr lang="th-TH" smtClean="0">
                <a:solidFill>
                  <a:prstClr val="black"/>
                </a:solidFill>
              </a:rPr>
              <a:pPr/>
              <a:t>17/12/60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614EE-6C5F-494E-AEA3-3FF914F235C4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996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8C40420-1A16-4CC5-8B05-1DBD3845EE1A}" type="datetimeFigureOut">
              <a:rPr lang="th-TH" smtClean="0">
                <a:solidFill>
                  <a:prstClr val="white"/>
                </a:solidFill>
              </a:rPr>
              <a:pPr/>
              <a:t>17/12/60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13614EE-6C5F-494E-AEA3-3FF914F235C4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  <a:latin typeface="Lucida Sans Unicode"/>
              <a:cs typeface="+mn-cs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  <a:latin typeface="Lucida Sans Unicode"/>
              <a:cs typeface="+mn-cs"/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171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0420-1A16-4CC5-8B05-1DBD3845EE1A}" type="datetimeFigureOut">
              <a:rPr lang="th-TH" smtClean="0">
                <a:solidFill>
                  <a:prstClr val="black"/>
                </a:solidFill>
              </a:rPr>
              <a:pPr/>
              <a:t>17/12/60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614EE-6C5F-494E-AEA3-3FF914F235C4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60731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0420-1A16-4CC5-8B05-1DBD3845EE1A}" type="datetimeFigureOut">
              <a:rPr lang="th-TH" smtClean="0">
                <a:solidFill>
                  <a:prstClr val="black"/>
                </a:solidFill>
              </a:rPr>
              <a:pPr/>
              <a:t>17/12/60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614EE-6C5F-494E-AEA3-3FF914F235C4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10685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black"/>
                </a:solidFill>
                <a:latin typeface="Lucida Sans Unicode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black"/>
                </a:solidFill>
                <a:latin typeface="Lucida Sans Unicode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8C40420-1A16-4CC5-8B05-1DBD3845EE1A}" type="datetimeFigureOut">
              <a:rPr lang="th-TH" smtClean="0"/>
              <a:pPr/>
              <a:t>17/12/60</a:t>
            </a:fld>
            <a:endParaRPr lang="th-TH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h-TH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13614EE-6C5F-494E-AEA3-3FF914F235C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2654312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0420-1A16-4CC5-8B05-1DBD3845EE1A}" type="datetimeFigureOut">
              <a:rPr lang="th-TH" smtClean="0">
                <a:solidFill>
                  <a:prstClr val="black"/>
                </a:solidFill>
              </a:rPr>
              <a:pPr/>
              <a:t>17/12/60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614EE-6C5F-494E-AEA3-3FF914F235C4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47477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4F4A0-D0AC-4745-B269-374D9F759FF0}" type="datetime1">
              <a:rPr lang="en-US"/>
              <a:pPr>
                <a:defRPr/>
              </a:pPr>
              <a:t>12/17/2017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D7849-934D-473F-8646-FA0DC1FB8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0420-1A16-4CC5-8B05-1DBD3845EE1A}" type="datetimeFigureOut">
              <a:rPr lang="th-TH" smtClean="0">
                <a:solidFill>
                  <a:prstClr val="white"/>
                </a:solidFill>
              </a:rPr>
              <a:pPr/>
              <a:t>17/12/60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614EE-6C5F-494E-AEA3-3FF914F235C4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482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0420-1A16-4CC5-8B05-1DBD3845EE1A}" type="datetimeFigureOut">
              <a:rPr lang="th-TH" smtClean="0">
                <a:solidFill>
                  <a:prstClr val="white"/>
                </a:solidFill>
              </a:rPr>
              <a:pPr/>
              <a:t>17/12/60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614EE-6C5F-494E-AEA3-3FF914F235C4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494419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0420-1A16-4CC5-8B05-1DBD3845EE1A}" type="datetimeFigureOut">
              <a:rPr lang="th-TH" smtClean="0">
                <a:solidFill>
                  <a:prstClr val="black"/>
                </a:solidFill>
              </a:rPr>
              <a:pPr/>
              <a:t>17/12/60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614EE-6C5F-494E-AEA3-3FF914F235C4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8706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0420-1A16-4CC5-8B05-1DBD3845EE1A}" type="datetimeFigureOut">
              <a:rPr lang="th-TH" smtClean="0">
                <a:solidFill>
                  <a:prstClr val="white"/>
                </a:solidFill>
              </a:rPr>
              <a:pPr/>
              <a:t>17/12/60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614EE-6C5F-494E-AEA3-3FF914F235C4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049179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0420-1A16-4CC5-8B05-1DBD3845EE1A}" type="datetimeFigureOut">
              <a:rPr lang="th-TH" smtClean="0">
                <a:solidFill>
                  <a:prstClr val="black"/>
                </a:solidFill>
              </a:rPr>
              <a:pPr/>
              <a:t>17/12/60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614EE-6C5F-494E-AEA3-3FF914F235C4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61978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8C40420-1A16-4CC5-8B05-1DBD3845EE1A}" type="datetimeFigureOut">
              <a:rPr lang="th-TH" smtClean="0">
                <a:solidFill>
                  <a:prstClr val="black"/>
                </a:solidFill>
              </a:rPr>
              <a:pPr/>
              <a:t>17/12/60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614EE-6C5F-494E-AEA3-3FF914F235C4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621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8C40420-1A16-4CC5-8B05-1DBD3845EE1A}" type="datetimeFigureOut">
              <a:rPr lang="th-TH" smtClean="0">
                <a:solidFill>
                  <a:prstClr val="white"/>
                </a:solidFill>
              </a:rPr>
              <a:pPr/>
              <a:t>17/12/60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13614EE-6C5F-494E-AEA3-3FF914F235C4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  <a:latin typeface="Lucida Sans Unicode"/>
              <a:cs typeface="+mn-cs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  <a:latin typeface="Lucida Sans Unicode"/>
              <a:cs typeface="+mn-cs"/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785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0420-1A16-4CC5-8B05-1DBD3845EE1A}" type="datetimeFigureOut">
              <a:rPr lang="th-TH" smtClean="0">
                <a:solidFill>
                  <a:prstClr val="black"/>
                </a:solidFill>
              </a:rPr>
              <a:pPr/>
              <a:t>17/12/60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614EE-6C5F-494E-AEA3-3FF914F235C4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4650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0420-1A16-4CC5-8B05-1DBD3845EE1A}" type="datetimeFigureOut">
              <a:rPr lang="th-TH" smtClean="0">
                <a:solidFill>
                  <a:prstClr val="black"/>
                </a:solidFill>
              </a:rPr>
              <a:pPr/>
              <a:t>17/12/60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614EE-6C5F-494E-AEA3-3FF914F235C4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88568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black"/>
                </a:solidFill>
                <a:latin typeface="Lucida Sans Unicode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black"/>
                </a:solidFill>
                <a:latin typeface="Lucida Sans Unicode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8C40420-1A16-4CC5-8B05-1DBD3845EE1A}" type="datetimeFigureOut">
              <a:rPr lang="th-TH" smtClean="0"/>
              <a:pPr/>
              <a:t>17/12/60</a:t>
            </a:fld>
            <a:endParaRPr lang="th-TH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h-TH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13614EE-6C5F-494E-AEA3-3FF914F235C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0505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04562-DFDA-4079-9E4E-22958F9A7CC8}" type="datetime1">
              <a:rPr lang="en-US"/>
              <a:pPr>
                <a:defRPr/>
              </a:pPr>
              <a:t>12/17/2017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EF5D6-A493-44F3-95FF-DB1CF317F2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0420-1A16-4CC5-8B05-1DBD3845EE1A}" type="datetimeFigureOut">
              <a:rPr lang="th-TH" smtClean="0">
                <a:solidFill>
                  <a:prstClr val="black"/>
                </a:solidFill>
              </a:rPr>
              <a:pPr/>
              <a:t>17/12/60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614EE-6C5F-494E-AEA3-3FF914F235C4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2163672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0420-1A16-4CC5-8B05-1DBD3845EE1A}" type="datetimeFigureOut">
              <a:rPr lang="th-TH" smtClean="0">
                <a:solidFill>
                  <a:prstClr val="white"/>
                </a:solidFill>
              </a:rPr>
              <a:pPr/>
              <a:t>17/12/60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614EE-6C5F-494E-AEA3-3FF914F235C4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5317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0420-1A16-4CC5-8B05-1DBD3845EE1A}" type="datetimeFigureOut">
              <a:rPr lang="th-TH" smtClean="0">
                <a:solidFill>
                  <a:prstClr val="white"/>
                </a:solidFill>
              </a:rPr>
              <a:pPr/>
              <a:t>17/12/60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614EE-6C5F-494E-AEA3-3FF914F235C4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31276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0420-1A16-4CC5-8B05-1DBD3845EE1A}" type="datetimeFigureOut">
              <a:rPr lang="th-TH" smtClean="0">
                <a:solidFill>
                  <a:prstClr val="black"/>
                </a:solidFill>
              </a:rPr>
              <a:pPr/>
              <a:t>17/12/60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614EE-6C5F-494E-AEA3-3FF914F235C4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668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0420-1A16-4CC5-8B05-1DBD3845EE1A}" type="datetimeFigureOut">
              <a:rPr lang="th-TH" smtClean="0">
                <a:solidFill>
                  <a:prstClr val="white"/>
                </a:solidFill>
              </a:rPr>
              <a:pPr/>
              <a:t>17/12/60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614EE-6C5F-494E-AEA3-3FF914F235C4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555187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0420-1A16-4CC5-8B05-1DBD3845EE1A}" type="datetimeFigureOut">
              <a:rPr lang="th-TH" smtClean="0">
                <a:solidFill>
                  <a:prstClr val="black"/>
                </a:solidFill>
              </a:rPr>
              <a:pPr/>
              <a:t>17/12/60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614EE-6C5F-494E-AEA3-3FF914F235C4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32695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8C40420-1A16-4CC5-8B05-1DBD3845EE1A}" type="datetimeFigureOut">
              <a:rPr lang="th-TH" smtClean="0">
                <a:solidFill>
                  <a:prstClr val="black"/>
                </a:solidFill>
              </a:rPr>
              <a:pPr/>
              <a:t>17/12/60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614EE-6C5F-494E-AEA3-3FF914F235C4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429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8C40420-1A16-4CC5-8B05-1DBD3845EE1A}" type="datetimeFigureOut">
              <a:rPr lang="th-TH" smtClean="0">
                <a:solidFill>
                  <a:prstClr val="white"/>
                </a:solidFill>
              </a:rPr>
              <a:pPr/>
              <a:t>17/12/60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13614EE-6C5F-494E-AEA3-3FF914F235C4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  <a:latin typeface="Lucida Sans Unicode"/>
              <a:cs typeface="+mn-cs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  <a:latin typeface="Lucida Sans Unicode"/>
              <a:cs typeface="+mn-cs"/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6887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0420-1A16-4CC5-8B05-1DBD3845EE1A}" type="datetimeFigureOut">
              <a:rPr lang="th-TH" smtClean="0">
                <a:solidFill>
                  <a:prstClr val="black"/>
                </a:solidFill>
              </a:rPr>
              <a:pPr/>
              <a:t>17/12/60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614EE-6C5F-494E-AEA3-3FF914F235C4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87626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0420-1A16-4CC5-8B05-1DBD3845EE1A}" type="datetimeFigureOut">
              <a:rPr lang="th-TH" smtClean="0">
                <a:solidFill>
                  <a:prstClr val="black"/>
                </a:solidFill>
              </a:rPr>
              <a:pPr/>
              <a:t>17/12/60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614EE-6C5F-494E-AEA3-3FF914F235C4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886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6DA13C-A27F-4238-9417-FBE15C2EFAA7}" type="datetime1">
              <a:rPr lang="en-US"/>
              <a:pPr>
                <a:defRPr/>
              </a:pPr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998360-C41B-4244-BAAB-9F38CA17AF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78" r:id="rId3"/>
    <p:sldLayoutId id="2147483777" r:id="rId4"/>
    <p:sldLayoutId id="2147483776" r:id="rId5"/>
    <p:sldLayoutId id="2147483775" r:id="rId6"/>
    <p:sldLayoutId id="2147483774" r:id="rId7"/>
    <p:sldLayoutId id="2147483773" r:id="rId8"/>
    <p:sldLayoutId id="2147483772" r:id="rId9"/>
    <p:sldLayoutId id="2147483771" r:id="rId10"/>
    <p:sldLayoutId id="2147483770" r:id="rId11"/>
  </p:sldLayoutIdLst>
  <p:transition/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black"/>
              </a:solidFill>
              <a:latin typeface="Lucida Sans Unicode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black"/>
              </a:solidFill>
              <a:latin typeface="Lucida Sans Unicode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8C40420-1A16-4CC5-8B05-1DBD3845EE1A}" type="datetimeFigureOut">
              <a:rPr lang="th-TH" smtClean="0">
                <a:solidFill>
                  <a:prstClr val="black"/>
                </a:solidFill>
                <a:latin typeface="Lucida Sans Unicode"/>
                <a:cs typeface="Cordia New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17/12/60</a:t>
            </a:fld>
            <a:endParaRPr lang="th-TH">
              <a:solidFill>
                <a:prstClr val="black"/>
              </a:solidFill>
              <a:latin typeface="Lucida Sans Unicode"/>
              <a:cs typeface="Cordia New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h-TH">
              <a:solidFill>
                <a:prstClr val="black"/>
              </a:solidFill>
              <a:latin typeface="Lucida Sans Unicode"/>
              <a:cs typeface="Cordia New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13614EE-6C5F-494E-AEA3-3FF914F235C4}" type="slidenum">
              <a:rPr lang="th-TH" smtClean="0">
                <a:solidFill>
                  <a:prstClr val="black"/>
                </a:solidFill>
                <a:latin typeface="Lucida Sans Unicode"/>
                <a:cs typeface="Cordia New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th-TH">
              <a:solidFill>
                <a:prstClr val="black"/>
              </a:solidFill>
              <a:latin typeface="Lucida Sans Unicode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35996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black"/>
              </a:solidFill>
              <a:latin typeface="Lucida Sans Unicode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black"/>
              </a:solidFill>
              <a:latin typeface="Lucida Sans Unicode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8C40420-1A16-4CC5-8B05-1DBD3845EE1A}" type="datetimeFigureOut">
              <a:rPr lang="th-TH" smtClean="0">
                <a:solidFill>
                  <a:prstClr val="black"/>
                </a:solidFill>
                <a:latin typeface="Lucida Sans Unicode"/>
                <a:cs typeface="Cordia New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17/12/60</a:t>
            </a:fld>
            <a:endParaRPr lang="th-TH">
              <a:solidFill>
                <a:prstClr val="black"/>
              </a:solidFill>
              <a:latin typeface="Lucida Sans Unicode"/>
              <a:cs typeface="Cordia New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h-TH">
              <a:solidFill>
                <a:prstClr val="black"/>
              </a:solidFill>
              <a:latin typeface="Lucida Sans Unicode"/>
              <a:cs typeface="Cordia New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13614EE-6C5F-494E-AEA3-3FF914F235C4}" type="slidenum">
              <a:rPr lang="th-TH" smtClean="0">
                <a:solidFill>
                  <a:prstClr val="black"/>
                </a:solidFill>
                <a:latin typeface="Lucida Sans Unicode"/>
                <a:cs typeface="Cordia New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th-TH">
              <a:solidFill>
                <a:prstClr val="black"/>
              </a:solidFill>
              <a:latin typeface="Lucida Sans Unicode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1322679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6DA13C-A27F-4238-9417-FBE15C2EFAA7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998360-C41B-4244-BAAB-9F38CA17AFA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756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ransition/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6DA13C-A27F-4238-9417-FBE15C2EFAA7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998360-C41B-4244-BAAB-9F38CA17AFA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467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/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black"/>
              </a:solidFill>
              <a:latin typeface="Lucida Sans Unicode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black"/>
              </a:solidFill>
              <a:latin typeface="Lucida Sans Unicode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8C40420-1A16-4CC5-8B05-1DBD3845EE1A}" type="datetimeFigureOut">
              <a:rPr lang="th-TH" smtClean="0">
                <a:solidFill>
                  <a:prstClr val="black"/>
                </a:solidFill>
                <a:latin typeface="Lucida Sans Unicode"/>
                <a:cs typeface="Cordia New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17/12/60</a:t>
            </a:fld>
            <a:endParaRPr lang="th-TH">
              <a:solidFill>
                <a:prstClr val="black"/>
              </a:solidFill>
              <a:latin typeface="Lucida Sans Unicode"/>
              <a:cs typeface="Cordia New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h-TH">
              <a:solidFill>
                <a:prstClr val="black"/>
              </a:solidFill>
              <a:latin typeface="Lucida Sans Unicode"/>
              <a:cs typeface="Cordia New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13614EE-6C5F-494E-AEA3-3FF914F235C4}" type="slidenum">
              <a:rPr lang="th-TH" smtClean="0">
                <a:solidFill>
                  <a:prstClr val="black"/>
                </a:solidFill>
                <a:latin typeface="Lucida Sans Unicode"/>
                <a:cs typeface="Cordia New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th-TH">
              <a:solidFill>
                <a:prstClr val="black"/>
              </a:solidFill>
              <a:latin typeface="Lucida Sans Unicode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140602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black"/>
              </a:solidFill>
              <a:latin typeface="Lucida Sans Unicode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black"/>
              </a:solidFill>
              <a:latin typeface="Lucida Sans Unicode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8C40420-1A16-4CC5-8B05-1DBD3845EE1A}" type="datetimeFigureOut">
              <a:rPr lang="th-TH" smtClean="0">
                <a:solidFill>
                  <a:prstClr val="black"/>
                </a:solidFill>
                <a:latin typeface="Lucida Sans Unicode"/>
                <a:cs typeface="Cordia New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17/12/60</a:t>
            </a:fld>
            <a:endParaRPr lang="th-TH">
              <a:solidFill>
                <a:prstClr val="black"/>
              </a:solidFill>
              <a:latin typeface="Lucida Sans Unicode"/>
              <a:cs typeface="Cordia New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h-TH">
              <a:solidFill>
                <a:prstClr val="black"/>
              </a:solidFill>
              <a:latin typeface="Lucida Sans Unicode"/>
              <a:cs typeface="Cordia New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13614EE-6C5F-494E-AEA3-3FF914F235C4}" type="slidenum">
              <a:rPr lang="th-TH" smtClean="0">
                <a:solidFill>
                  <a:prstClr val="black"/>
                </a:solidFill>
                <a:latin typeface="Lucida Sans Unicode"/>
                <a:cs typeface="Cordia New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th-TH">
              <a:solidFill>
                <a:prstClr val="black"/>
              </a:solidFill>
              <a:latin typeface="Lucida Sans Unicode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1949600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black"/>
              </a:solidFill>
              <a:latin typeface="Lucida Sans Unicode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black"/>
              </a:solidFill>
              <a:latin typeface="Lucida Sans Unicode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8C40420-1A16-4CC5-8B05-1DBD3845EE1A}" type="datetimeFigureOut">
              <a:rPr lang="th-TH" smtClean="0">
                <a:solidFill>
                  <a:prstClr val="black"/>
                </a:solidFill>
                <a:latin typeface="Lucida Sans Unicode"/>
                <a:cs typeface="Cordia New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17/12/60</a:t>
            </a:fld>
            <a:endParaRPr lang="th-TH">
              <a:solidFill>
                <a:prstClr val="black"/>
              </a:solidFill>
              <a:latin typeface="Lucida Sans Unicode"/>
              <a:cs typeface="Cordia New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h-TH">
              <a:solidFill>
                <a:prstClr val="black"/>
              </a:solidFill>
              <a:latin typeface="Lucida Sans Unicode"/>
              <a:cs typeface="Cordia New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13614EE-6C5F-494E-AEA3-3FF914F235C4}" type="slidenum">
              <a:rPr lang="th-TH" smtClean="0">
                <a:solidFill>
                  <a:prstClr val="black"/>
                </a:solidFill>
                <a:latin typeface="Lucida Sans Unicode"/>
                <a:cs typeface="Cordia New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th-TH">
              <a:solidFill>
                <a:prstClr val="black"/>
              </a:solidFill>
              <a:latin typeface="Lucida Sans Unicode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576119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black"/>
              </a:solidFill>
              <a:latin typeface="Lucida Sans Unicode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black"/>
              </a:solidFill>
              <a:latin typeface="Lucida Sans Unicode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8C40420-1A16-4CC5-8B05-1DBD3845EE1A}" type="datetimeFigureOut">
              <a:rPr lang="th-TH" smtClean="0">
                <a:solidFill>
                  <a:prstClr val="black"/>
                </a:solidFill>
                <a:latin typeface="Lucida Sans Unicode"/>
                <a:cs typeface="Cordia New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17/12/60</a:t>
            </a:fld>
            <a:endParaRPr lang="th-TH">
              <a:solidFill>
                <a:prstClr val="black"/>
              </a:solidFill>
              <a:latin typeface="Lucida Sans Unicode"/>
              <a:cs typeface="Cordia New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h-TH">
              <a:solidFill>
                <a:prstClr val="black"/>
              </a:solidFill>
              <a:latin typeface="Lucida Sans Unicode"/>
              <a:cs typeface="Cordia New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13614EE-6C5F-494E-AEA3-3FF914F235C4}" type="slidenum">
              <a:rPr lang="th-TH" smtClean="0">
                <a:solidFill>
                  <a:prstClr val="black"/>
                </a:solidFill>
                <a:latin typeface="Lucida Sans Unicode"/>
                <a:cs typeface="Cordia New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th-TH">
              <a:solidFill>
                <a:prstClr val="black"/>
              </a:solidFill>
              <a:latin typeface="Lucida Sans Unicode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1202350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black"/>
              </a:solidFill>
              <a:latin typeface="Lucida Sans Unicode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black"/>
              </a:solidFill>
              <a:latin typeface="Lucida Sans Unicode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8C40420-1A16-4CC5-8B05-1DBD3845EE1A}" type="datetimeFigureOut">
              <a:rPr lang="th-TH" smtClean="0">
                <a:solidFill>
                  <a:prstClr val="black"/>
                </a:solidFill>
                <a:latin typeface="Lucida Sans Unicode"/>
                <a:cs typeface="Cordia New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17/12/60</a:t>
            </a:fld>
            <a:endParaRPr lang="th-TH">
              <a:solidFill>
                <a:prstClr val="black"/>
              </a:solidFill>
              <a:latin typeface="Lucida Sans Unicode"/>
              <a:cs typeface="Cordia New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h-TH">
              <a:solidFill>
                <a:prstClr val="black"/>
              </a:solidFill>
              <a:latin typeface="Lucida Sans Unicode"/>
              <a:cs typeface="Cordia New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13614EE-6C5F-494E-AEA3-3FF914F235C4}" type="slidenum">
              <a:rPr lang="th-TH" smtClean="0">
                <a:solidFill>
                  <a:prstClr val="black"/>
                </a:solidFill>
                <a:latin typeface="Lucida Sans Unicode"/>
                <a:cs typeface="Cordia New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th-TH">
              <a:solidFill>
                <a:prstClr val="black"/>
              </a:solidFill>
              <a:latin typeface="Lucida Sans Unicode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2843186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black"/>
              </a:solidFill>
              <a:latin typeface="Lucida Sans Unicode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black"/>
              </a:solidFill>
              <a:latin typeface="Lucida Sans Unicode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8C40420-1A16-4CC5-8B05-1DBD3845EE1A}" type="datetimeFigureOut">
              <a:rPr lang="th-TH" smtClean="0">
                <a:solidFill>
                  <a:prstClr val="black"/>
                </a:solidFill>
                <a:latin typeface="Lucida Sans Unicode"/>
                <a:cs typeface="Cordia New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17/12/60</a:t>
            </a:fld>
            <a:endParaRPr lang="th-TH">
              <a:solidFill>
                <a:prstClr val="black"/>
              </a:solidFill>
              <a:latin typeface="Lucida Sans Unicode"/>
              <a:cs typeface="Cordia New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h-TH">
              <a:solidFill>
                <a:prstClr val="black"/>
              </a:solidFill>
              <a:latin typeface="Lucida Sans Unicode"/>
              <a:cs typeface="Cordia New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13614EE-6C5F-494E-AEA3-3FF914F235C4}" type="slidenum">
              <a:rPr lang="th-TH" smtClean="0">
                <a:solidFill>
                  <a:prstClr val="black"/>
                </a:solidFill>
                <a:latin typeface="Lucida Sans Unicode"/>
                <a:cs typeface="Cordia New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th-TH">
              <a:solidFill>
                <a:prstClr val="black"/>
              </a:solidFill>
              <a:latin typeface="Lucida Sans Unicode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377019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26" Type="http://schemas.openxmlformats.org/officeDocument/2006/relationships/diagramColors" Target="../diagrams/colors5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34" Type="http://schemas.openxmlformats.org/officeDocument/2006/relationships/diagramLayout" Target="../diagrams/layout7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QuickStyle" Target="../diagrams/quickStyle5.xml"/><Relationship Id="rId33" Type="http://schemas.openxmlformats.org/officeDocument/2006/relationships/diagramData" Target="../diagrams/data7.xml"/><Relationship Id="rId2" Type="http://schemas.openxmlformats.org/officeDocument/2006/relationships/notesSlide" Target="../notesSlides/notesSlide1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29" Type="http://schemas.openxmlformats.org/officeDocument/2006/relationships/diagramLayout" Target="../diagrams/layout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diagramLayout" Target="../diagrams/layout5.xml"/><Relationship Id="rId32" Type="http://schemas.microsoft.com/office/2007/relationships/diagramDrawing" Target="../diagrams/drawing6.xml"/><Relationship Id="rId37" Type="http://schemas.microsoft.com/office/2007/relationships/diagramDrawing" Target="../diagrams/drawing7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diagramData" Target="../diagrams/data5.xml"/><Relationship Id="rId28" Type="http://schemas.openxmlformats.org/officeDocument/2006/relationships/diagramData" Target="../diagrams/data6.xml"/><Relationship Id="rId36" Type="http://schemas.openxmlformats.org/officeDocument/2006/relationships/diagramColors" Target="../diagrams/colors7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31" Type="http://schemas.openxmlformats.org/officeDocument/2006/relationships/diagramColors" Target="../diagrams/colors6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Relationship Id="rId27" Type="http://schemas.microsoft.com/office/2007/relationships/diagramDrawing" Target="../diagrams/drawing5.xml"/><Relationship Id="rId30" Type="http://schemas.openxmlformats.org/officeDocument/2006/relationships/diagramQuickStyle" Target="../diagrams/quickStyle6.xml"/><Relationship Id="rId35" Type="http://schemas.openxmlformats.org/officeDocument/2006/relationships/diagramQuickStyle" Target="../diagrams/quickStyl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12776"/>
            <a:ext cx="5677636" cy="37519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962" y="332656"/>
            <a:ext cx="661912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8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มาขุดหา</a:t>
            </a:r>
            <a:r>
              <a:rPr lang="th-TH" sz="6600" b="1" dirty="0" smtClean="0">
                <a:solidFill>
                  <a:schemeClr val="accent1">
                    <a:lumMod val="7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สมบัติ</a:t>
            </a:r>
            <a:r>
              <a:rPr lang="th-TH" sz="48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กันเถอะ</a:t>
            </a:r>
            <a:endParaRPr lang="th-TH" sz="48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73040" y="4941168"/>
            <a:ext cx="46634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sz="32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รศ.นพ.</a:t>
            </a:r>
            <a:r>
              <a:rPr lang="th-TH" sz="3200" b="1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ชลธิป</a:t>
            </a:r>
            <a:r>
              <a:rPr lang="th-TH" sz="32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พงศ์สกุล</a:t>
            </a:r>
          </a:p>
          <a:p>
            <a:pPr algn="r"/>
            <a:r>
              <a:rPr lang="th-TH" sz="32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รองคณบดีฝ่ายสารสนเทศ</a:t>
            </a:r>
            <a:endParaRPr lang="th-TH" sz="32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129153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ตัวชี้วัดรายโรค</a:t>
            </a:r>
            <a:endParaRPr lang="th-TH" dirty="0"/>
          </a:p>
        </p:txBody>
      </p:sp>
      <p:pic>
        <p:nvPicPr>
          <p:cNvPr id="5" name="Picture 2" descr="C:\Users\Kriz\Desktop\md_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3" y="428604"/>
            <a:ext cx="928694" cy="908239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428736"/>
            <a:ext cx="7835024" cy="442915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841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ร้อยละของการสั่งใช้ยาตามแนวทางปฏิบัติ</a:t>
            </a:r>
            <a:endParaRPr lang="th-TH" dirty="0"/>
          </a:p>
        </p:txBody>
      </p:sp>
      <p:pic>
        <p:nvPicPr>
          <p:cNvPr id="5" name="Picture 2" descr="C:\Users\Kriz\Desktop\md_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3" y="428604"/>
            <a:ext cx="928694" cy="908239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357298"/>
            <a:ext cx="8429684" cy="450736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9942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047001"/>
            <a:ext cx="6948264" cy="40957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48680"/>
            <a:ext cx="91440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Characteristics of Big Data</a:t>
            </a:r>
            <a:endParaRPr lang="th-TH" sz="5400" b="1" dirty="0"/>
          </a:p>
        </p:txBody>
      </p:sp>
    </p:spTree>
    <p:extLst>
      <p:ext uri="{BB962C8B-B14F-4D97-AF65-F5344CB8AC3E}">
        <p14:creationId xmlns:p14="http://schemas.microsoft.com/office/powerpoint/2010/main" val="6259222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146720"/>
            <a:ext cx="9144000" cy="762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Data Source for Healthcare</a:t>
            </a:r>
            <a:endParaRPr lang="th-TH" sz="36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261294"/>
              </p:ext>
            </p:extLst>
          </p:nvPr>
        </p:nvGraphicFramePr>
        <p:xfrm>
          <a:off x="457200" y="990600"/>
          <a:ext cx="8229600" cy="513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55776" y="4365104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</a:t>
            </a:r>
            <a:endParaRPr lang="th-TH" dirty="0"/>
          </a:p>
        </p:txBody>
      </p:sp>
      <p:sp>
        <p:nvSpPr>
          <p:cNvPr id="7" name="TextBox 6"/>
          <p:cNvSpPr txBox="1"/>
          <p:nvPr/>
        </p:nvSpPr>
        <p:spPr>
          <a:xfrm>
            <a:off x="2411760" y="2420888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796641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2070"/>
            <a:ext cx="9144000" cy="421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2944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9151"/>
            <a:ext cx="9144000" cy="433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2162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95536" y="290736"/>
            <a:ext cx="8496944" cy="762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48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จริยธรรมในการใช้สารสนเทศ</a:t>
            </a:r>
            <a:endParaRPr lang="th-TH" sz="48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245765"/>
            <a:ext cx="8229600" cy="5135563"/>
          </a:xfrm>
        </p:spPr>
        <p:txBody>
          <a:bodyPr/>
          <a:lstStyle/>
          <a:p>
            <a:r>
              <a:rPr lang="en-US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Information </a:t>
            </a:r>
            <a:r>
              <a:rPr lang="en-US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confidentiality</a:t>
            </a:r>
            <a:endParaRPr lang="en-US" sz="40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n-US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Information accuracy</a:t>
            </a:r>
          </a:p>
          <a:p>
            <a:r>
              <a:rPr lang="en-US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Intellectual property</a:t>
            </a:r>
          </a:p>
          <a:p>
            <a:r>
              <a:rPr lang="en-US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Data accessibility</a:t>
            </a:r>
            <a:endParaRPr lang="th-TH" sz="4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868697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95536" y="290736"/>
            <a:ext cx="8496944" cy="762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60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Confidentiality</a:t>
            </a:r>
            <a:endParaRPr lang="th-TH" sz="60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245765"/>
            <a:ext cx="8229600" cy="5135563"/>
          </a:xfrm>
        </p:spPr>
        <p:txBody>
          <a:bodyPr/>
          <a:lstStyle/>
          <a:p>
            <a:r>
              <a:rPr lang="th-TH" sz="40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เป็นการรับประกันว่าผู้มีสิทธิ์และได้รับอนุญาตเท่านั้นที่สามารถเข้าถึงข้อมูลได้</a:t>
            </a:r>
          </a:p>
          <a:p>
            <a:r>
              <a:rPr lang="th-TH" sz="4000" dirty="0">
                <a:solidFill>
                  <a:schemeClr val="hlin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องค์กรต้องมีมาตรการป้องกันการเข้าถึงสารสนเทศที่เป็นความลับ </a:t>
            </a:r>
            <a:r>
              <a:rPr lang="th-TH" sz="4000" dirty="0" smtClean="0">
                <a:solidFill>
                  <a:schemeClr val="hlin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เช่นการ</a:t>
            </a:r>
            <a:r>
              <a:rPr lang="th-TH" sz="4000" dirty="0">
                <a:solidFill>
                  <a:schemeClr val="hlin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จัดประเภทของ</a:t>
            </a:r>
            <a:r>
              <a:rPr lang="th-TH" sz="4000" dirty="0" smtClean="0">
                <a:solidFill>
                  <a:schemeClr val="hlin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สารสนเทศ</a:t>
            </a:r>
          </a:p>
          <a:p>
            <a:r>
              <a:rPr lang="th-TH" sz="4000" dirty="0" smtClean="0">
                <a:solidFill>
                  <a:schemeClr val="hlin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กำหนด</a:t>
            </a:r>
            <a:r>
              <a:rPr lang="th-TH" sz="4000" dirty="0">
                <a:solidFill>
                  <a:schemeClr val="hlin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นโยบายรักษาความมั่นคงปลอดภัยและนำไปใช้</a:t>
            </a:r>
          </a:p>
          <a:p>
            <a:pPr>
              <a:buFontTx/>
              <a:buNone/>
            </a:pPr>
            <a:r>
              <a:rPr lang="th-TH" sz="4000" dirty="0">
                <a:solidFill>
                  <a:schemeClr val="hlin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ให้การศึกษาแก่ทีมงานความมั่นคงปลอดภัยและ</a:t>
            </a:r>
            <a:r>
              <a:rPr lang="th-TH" sz="4000" dirty="0" smtClean="0">
                <a:solidFill>
                  <a:schemeClr val="hlin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ผู้ใช้</a:t>
            </a:r>
            <a:endParaRPr lang="th-TH" sz="4000" dirty="0">
              <a:solidFill>
                <a:schemeClr val="hlink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73674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512" y="362744"/>
            <a:ext cx="8856984" cy="762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44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ไม่จำเป็นต้องได้รับการยินยอม..ถ้า</a:t>
            </a:r>
            <a:endParaRPr lang="th-TH" sz="44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389781"/>
            <a:ext cx="8229600" cy="5135563"/>
          </a:xfrm>
        </p:spPr>
        <p:txBody>
          <a:bodyPr/>
          <a:lstStyle/>
          <a:p>
            <a:r>
              <a:rPr lang="th-TH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ใช้ข้อมูลเพื่อบริหารจัดการ/วางแผน</a:t>
            </a:r>
          </a:p>
          <a:p>
            <a:r>
              <a:rPr lang="th-TH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พัฒนาคุณภาพ</a:t>
            </a:r>
          </a:p>
          <a:p>
            <a:r>
              <a:rPr lang="th-TH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ส่งให้หน่วยงานตามกฎหมาย</a:t>
            </a:r>
          </a:p>
          <a:p>
            <a:r>
              <a:rPr lang="th-TH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ต้องมีกระบวนการ </a:t>
            </a:r>
            <a:r>
              <a:rPr lang="en-US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de-identification</a:t>
            </a:r>
            <a:endParaRPr lang="th-TH" sz="40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sz="4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329564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512" y="362744"/>
            <a:ext cx="8856984" cy="762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60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De-identification</a:t>
            </a:r>
            <a:endParaRPr lang="th-TH" sz="60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389781"/>
            <a:ext cx="8229600" cy="5135563"/>
          </a:xfrm>
        </p:spPr>
        <p:txBody>
          <a:bodyPr/>
          <a:lstStyle/>
          <a:p>
            <a:r>
              <a:rPr lang="th-TH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ชื่อ ที่อยู่</a:t>
            </a:r>
          </a:p>
          <a:p>
            <a:r>
              <a:rPr lang="th-TH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ข้อมูลการรับบริการ เช่น เลขที่ รพ.</a:t>
            </a:r>
          </a:p>
          <a:p>
            <a:r>
              <a:rPr lang="th-TH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ภาพใบหน้า</a:t>
            </a:r>
          </a:p>
          <a:p>
            <a:r>
              <a:rPr lang="en-US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Biometric identifiers</a:t>
            </a:r>
            <a:endParaRPr lang="th-TH" sz="40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sz="4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54089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4227"/>
            <a:ext cx="9144000" cy="518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298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512" y="362744"/>
            <a:ext cx="8856984" cy="762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44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ใช้ข้อมูลเพื่อการวิจัย</a:t>
            </a:r>
            <a:endParaRPr lang="th-TH" sz="44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389781"/>
            <a:ext cx="8229600" cy="5135563"/>
          </a:xfrm>
        </p:spPr>
        <p:txBody>
          <a:bodyPr/>
          <a:lstStyle/>
          <a:p>
            <a:r>
              <a:rPr lang="th-TH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เปิดเผยข้อมูลเฉพาะผู้ที่เข้าร่วมวิจัย </a:t>
            </a:r>
            <a:r>
              <a:rPr lang="en-US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(subject)</a:t>
            </a:r>
            <a:endParaRPr lang="th-TH" sz="40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การให้ความยินยอมล่วงหน้า</a:t>
            </a:r>
            <a:r>
              <a:rPr lang="en-US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?</a:t>
            </a:r>
            <a:endParaRPr lang="th-TH" sz="40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ความเป็นเจ้าของข้อมูล</a:t>
            </a:r>
            <a:r>
              <a:rPr lang="en-US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?</a:t>
            </a:r>
            <a:endParaRPr lang="th-TH" sz="40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การมีส่วนร่วมของบุคคลากรในกระบวนการ</a:t>
            </a:r>
            <a:r>
              <a:rPr lang="en-US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?</a:t>
            </a:r>
            <a:endParaRPr lang="th-TH" sz="40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sz="4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503244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512" y="362744"/>
            <a:ext cx="8856984" cy="762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44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สิ่งที่ต้องดำเนินการต่อ</a:t>
            </a:r>
            <a:endParaRPr lang="th-TH" sz="44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389781"/>
            <a:ext cx="8229600" cy="5135563"/>
          </a:xfrm>
        </p:spPr>
        <p:txBody>
          <a:bodyPr/>
          <a:lstStyle/>
          <a:p>
            <a:r>
              <a:rPr lang="th-TH" sz="4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นโยบาย</a:t>
            </a:r>
          </a:p>
          <a:p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Data warehouse</a:t>
            </a:r>
            <a:endParaRPr lang="th-TH" sz="4000" b="1" dirty="0" smtClean="0">
              <a:solidFill>
                <a:schemeClr val="accent1">
                  <a:lumMod val="50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n-US" sz="4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User engagement</a:t>
            </a:r>
            <a:endParaRPr lang="th-TH" sz="4000" b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n-US" sz="4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Knowledge management</a:t>
            </a:r>
          </a:p>
          <a:p>
            <a:r>
              <a:rPr lang="en-US" sz="5400" b="1" dirty="0" smtClean="0">
                <a:solidFill>
                  <a:schemeClr val="accent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Data scientist….must have</a:t>
            </a:r>
            <a:endParaRPr lang="th-TH" sz="5400" b="1" dirty="0" smtClean="0">
              <a:solidFill>
                <a:schemeClr val="accent2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sz="4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177637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smtClean="0"/>
          </a:p>
        </p:txBody>
      </p:sp>
      <p:sp>
        <p:nvSpPr>
          <p:cNvPr id="5" name="Oval Callout 4"/>
          <p:cNvSpPr/>
          <p:nvPr/>
        </p:nvSpPr>
        <p:spPr>
          <a:xfrm>
            <a:off x="2343150" y="1371600"/>
            <a:ext cx="4286250" cy="1543050"/>
          </a:xfrm>
          <a:prstGeom prst="wedgeEllipseCallout">
            <a:avLst>
              <a:gd name="adj1" fmla="val 5556"/>
              <a:gd name="adj2" fmla="val 12618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9450" y="401955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0450" y="4087813"/>
            <a:ext cx="126206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2825" y="4479925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29113" y="41275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75" y="4271963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03550" y="4329113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57400" y="4484688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381375" y="4800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78413" y="4267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184650" y="47371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2549525" y="1743075"/>
            <a:ext cx="3897313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  <a:cs typeface="+mn-cs"/>
              </a:rPr>
              <a:t>Thank You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986338" y="493395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609850" y="5037138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740400" y="4930775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System Overview</a:t>
            </a:r>
            <a:endParaRPr lang="th-TH" b="1" smtClean="0"/>
          </a:p>
        </p:txBody>
      </p:sp>
      <p:sp>
        <p:nvSpPr>
          <p:cNvPr id="21506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4211638" y="2060575"/>
            <a:ext cx="865187" cy="331311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HealthObject</a:t>
            </a:r>
            <a:endParaRPr lang="th-TH" b="1" dirty="0"/>
          </a:p>
        </p:txBody>
      </p:sp>
      <p:sp>
        <p:nvSpPr>
          <p:cNvPr id="7" name="Rounded Rectangle 6"/>
          <p:cNvSpPr/>
          <p:nvPr/>
        </p:nvSpPr>
        <p:spPr>
          <a:xfrm>
            <a:off x="8101013" y="2060575"/>
            <a:ext cx="647700" cy="216058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PeopleSoft Finance and Supply Chain</a:t>
            </a:r>
            <a:endParaRPr lang="th-TH" b="1" dirty="0"/>
          </a:p>
        </p:txBody>
      </p:sp>
      <p:sp>
        <p:nvSpPr>
          <p:cNvPr id="8" name="Rounded Rectangle 7"/>
          <p:cNvSpPr/>
          <p:nvPr/>
        </p:nvSpPr>
        <p:spPr>
          <a:xfrm>
            <a:off x="7380288" y="2060575"/>
            <a:ext cx="647700" cy="216058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PeopleSoft HR</a:t>
            </a:r>
            <a:endParaRPr lang="th-TH" b="1" dirty="0"/>
          </a:p>
        </p:txBody>
      </p:sp>
      <p:sp>
        <p:nvSpPr>
          <p:cNvPr id="9" name="Rounded Rectangle 8"/>
          <p:cNvSpPr/>
          <p:nvPr/>
        </p:nvSpPr>
        <p:spPr>
          <a:xfrm>
            <a:off x="468313" y="1052513"/>
            <a:ext cx="8280400" cy="79216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Qlikview – Business Intelligence</a:t>
            </a:r>
            <a:endParaRPr lang="th-TH" b="1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8313" y="5589588"/>
            <a:ext cx="8280400" cy="6477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Interface</a:t>
            </a:r>
            <a:endParaRPr lang="th-TH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5148263" y="2060575"/>
            <a:ext cx="2160587" cy="3313113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External Organisation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b="1" dirty="0">
              <a:solidFill>
                <a:schemeClr val="bg1"/>
              </a:solidFill>
            </a:endParaRPr>
          </a:p>
        </p:txBody>
      </p:sp>
      <p:graphicFrame>
        <p:nvGraphicFramePr>
          <p:cNvPr id="12" name="Content Placeholder 3"/>
          <p:cNvGraphicFramePr>
            <a:graphicFrameLocks/>
          </p:cNvGraphicFramePr>
          <p:nvPr/>
        </p:nvGraphicFramePr>
        <p:xfrm>
          <a:off x="5292080" y="2276872"/>
          <a:ext cx="1512168" cy="2798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468313" y="2060575"/>
            <a:ext cx="863600" cy="3313113"/>
          </a:xfrm>
          <a:prstGeom prst="round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LIS</a:t>
            </a:r>
            <a:endParaRPr lang="th-TH" b="1" dirty="0"/>
          </a:p>
        </p:txBody>
      </p:sp>
      <p:graphicFrame>
        <p:nvGraphicFramePr>
          <p:cNvPr id="14" name="Content Placeholder 3"/>
          <p:cNvGraphicFramePr>
            <a:graphicFrameLocks/>
          </p:cNvGraphicFramePr>
          <p:nvPr/>
        </p:nvGraphicFramePr>
        <p:xfrm>
          <a:off x="539552" y="2636912"/>
          <a:ext cx="720080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5" name="Rounded Rectangle 14"/>
          <p:cNvSpPr/>
          <p:nvPr/>
        </p:nvSpPr>
        <p:spPr>
          <a:xfrm>
            <a:off x="1403350" y="2060575"/>
            <a:ext cx="865188" cy="3313113"/>
          </a:xfrm>
          <a:prstGeom prst="round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RIS</a:t>
            </a:r>
            <a:endParaRPr lang="th-TH" b="1" dirty="0"/>
          </a:p>
        </p:txBody>
      </p:sp>
      <p:graphicFrame>
        <p:nvGraphicFramePr>
          <p:cNvPr id="16" name="Content Placeholder 3"/>
          <p:cNvGraphicFramePr>
            <a:graphicFrameLocks/>
          </p:cNvGraphicFramePr>
          <p:nvPr/>
        </p:nvGraphicFramePr>
        <p:xfrm>
          <a:off x="1475656" y="2636912"/>
          <a:ext cx="720080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7" name="Rounded Rectangle 16"/>
          <p:cNvSpPr/>
          <p:nvPr/>
        </p:nvSpPr>
        <p:spPr>
          <a:xfrm>
            <a:off x="2339975" y="2060575"/>
            <a:ext cx="863600" cy="1584325"/>
          </a:xfrm>
          <a:prstGeom prst="round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/>
              <a:t>Clinical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/>
              <a:t>DB</a:t>
            </a:r>
            <a:endParaRPr lang="th-TH" sz="1400" b="1" dirty="0"/>
          </a:p>
        </p:txBody>
      </p:sp>
      <p:graphicFrame>
        <p:nvGraphicFramePr>
          <p:cNvPr id="18" name="Content Placeholder 3"/>
          <p:cNvGraphicFramePr>
            <a:graphicFrameLocks/>
          </p:cNvGraphicFramePr>
          <p:nvPr/>
        </p:nvGraphicFramePr>
        <p:xfrm>
          <a:off x="2411760" y="2636912"/>
          <a:ext cx="720080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21" name="Rounded Rectangle 20"/>
          <p:cNvSpPr/>
          <p:nvPr/>
        </p:nvSpPr>
        <p:spPr>
          <a:xfrm>
            <a:off x="3276600" y="2060575"/>
            <a:ext cx="863600" cy="3313113"/>
          </a:xfrm>
          <a:prstGeom prst="round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Add on Application (140)</a:t>
            </a:r>
            <a:endParaRPr lang="th-TH" sz="1600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2339975" y="3716338"/>
            <a:ext cx="863600" cy="1657350"/>
          </a:xfrm>
          <a:prstGeom prst="round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/>
              <a:t>Device</a:t>
            </a:r>
            <a:endParaRPr lang="th-TH" sz="1400" b="1" dirty="0"/>
          </a:p>
        </p:txBody>
      </p:sp>
      <p:graphicFrame>
        <p:nvGraphicFramePr>
          <p:cNvPr id="2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8718032"/>
              </p:ext>
            </p:extLst>
          </p:nvPr>
        </p:nvGraphicFramePr>
        <p:xfrm>
          <a:off x="2411760" y="4221088"/>
          <a:ext cx="720080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sp>
        <p:nvSpPr>
          <p:cNvPr id="23" name="Rounded Rectangle 22"/>
          <p:cNvSpPr/>
          <p:nvPr/>
        </p:nvSpPr>
        <p:spPr>
          <a:xfrm>
            <a:off x="7380288" y="4292600"/>
            <a:ext cx="647700" cy="108108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/>
              <a:t>KKU</a:t>
            </a:r>
            <a:endParaRPr lang="th-TH" sz="1400" b="1" dirty="0"/>
          </a:p>
        </p:txBody>
      </p:sp>
      <p:graphicFrame>
        <p:nvGraphicFramePr>
          <p:cNvPr id="24" name="Content Placeholder 3"/>
          <p:cNvGraphicFramePr>
            <a:graphicFrameLocks/>
          </p:cNvGraphicFramePr>
          <p:nvPr/>
        </p:nvGraphicFramePr>
        <p:xfrm>
          <a:off x="7452320" y="4725144"/>
          <a:ext cx="504056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sp>
        <p:nvSpPr>
          <p:cNvPr id="25" name="Rounded Rectangle 24"/>
          <p:cNvSpPr/>
          <p:nvPr/>
        </p:nvSpPr>
        <p:spPr>
          <a:xfrm>
            <a:off x="8101013" y="4292600"/>
            <a:ext cx="647700" cy="108108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/>
              <a:t>KKU</a:t>
            </a:r>
            <a:endParaRPr lang="th-TH" sz="1400" b="1" dirty="0"/>
          </a:p>
        </p:txBody>
      </p:sp>
      <p:graphicFrame>
        <p:nvGraphicFramePr>
          <p:cNvPr id="26" name="Content Placeholder 3"/>
          <p:cNvGraphicFramePr>
            <a:graphicFrameLocks/>
          </p:cNvGraphicFramePr>
          <p:nvPr/>
        </p:nvGraphicFramePr>
        <p:xfrm>
          <a:off x="8172400" y="4725144"/>
          <a:ext cx="504056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การดูภาพรวม</a:t>
            </a:r>
            <a:endParaRPr lang="th-TH" dirty="0"/>
          </a:p>
        </p:txBody>
      </p:sp>
      <p:pic>
        <p:nvPicPr>
          <p:cNvPr id="6" name="Picture 2" descr="C:\Users\Kriz\Desktop\md_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3" y="428604"/>
            <a:ext cx="928694" cy="908239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736"/>
            <a:ext cx="8812683" cy="3514736"/>
          </a:xfrm>
          <a:prstGeom prst="rect">
            <a:avLst/>
          </a:prstGeom>
          <a:ln w="3175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116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OPD Stats</a:t>
            </a:r>
            <a:endParaRPr lang="th-TH" sz="3600" dirty="0"/>
          </a:p>
        </p:txBody>
      </p:sp>
      <p:pic>
        <p:nvPicPr>
          <p:cNvPr id="5" name="Picture 2" descr="C:\Users\Kriz\Desktop\md_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3" y="428604"/>
            <a:ext cx="928694" cy="908239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389197"/>
            <a:ext cx="7452492" cy="4230842"/>
          </a:xfrm>
          <a:prstGeom prst="rect">
            <a:avLst/>
          </a:prstGeom>
          <a:ln w="3175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735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IPD Stats</a:t>
            </a:r>
            <a:endParaRPr lang="th-TH" sz="3600" dirty="0"/>
          </a:p>
        </p:txBody>
      </p:sp>
      <p:pic>
        <p:nvPicPr>
          <p:cNvPr id="5" name="Picture 2" descr="C:\Users\Kriz\Desktop\md_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3" y="428604"/>
            <a:ext cx="928694" cy="908239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8706" y="1428736"/>
            <a:ext cx="7452000" cy="4230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552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baseline="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Clinical Metrics</a:t>
            </a:r>
            <a:r>
              <a:rPr lang="th-TH" sz="3600" b="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600" b="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-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600" dirty="0" smtClean="0"/>
              <a:t>Diagnosis</a:t>
            </a:r>
            <a:endParaRPr lang="th-TH" sz="3600" dirty="0"/>
          </a:p>
        </p:txBody>
      </p:sp>
      <p:pic>
        <p:nvPicPr>
          <p:cNvPr id="5" name="Picture 2" descr="C:\Users\Kriz\Desktop\md_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3" y="428604"/>
            <a:ext cx="928694" cy="908239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357298"/>
            <a:ext cx="7452000" cy="4230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8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baseline="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Financial Metrics - </a:t>
            </a:r>
            <a:r>
              <a:rPr lang="th-TH" sz="3200" b="0" baseline="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รายได้</a:t>
            </a:r>
            <a:endParaRPr lang="th-TH" sz="3200" dirty="0"/>
          </a:p>
        </p:txBody>
      </p:sp>
      <p:pic>
        <p:nvPicPr>
          <p:cNvPr id="5" name="Picture 2" descr="C:\Users\Kriz\Desktop\md_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3" y="428604"/>
            <a:ext cx="928694" cy="908239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500174"/>
            <a:ext cx="7830000" cy="4212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605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Customer Analysis</a:t>
            </a:r>
            <a:endParaRPr lang="th-TH" sz="3200" dirty="0"/>
          </a:p>
        </p:txBody>
      </p:sp>
      <p:pic>
        <p:nvPicPr>
          <p:cNvPr id="5" name="Picture 2" descr="C:\Users\Kriz\Desktop\md_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3" y="428604"/>
            <a:ext cx="928694" cy="908239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500174"/>
            <a:ext cx="7830000" cy="428628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533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7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14122</TotalTime>
  <Words>488</Words>
  <Application>Microsoft Office PowerPoint</Application>
  <PresentationFormat>นำเสนอทางหน้าจอ (4:3)</PresentationFormat>
  <Paragraphs>108</Paragraphs>
  <Slides>22</Slides>
  <Notes>12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11</vt:i4>
      </vt:variant>
      <vt:variant>
        <vt:lpstr>ชื่อเรื่องภาพนิ่ง</vt:lpstr>
      </vt:variant>
      <vt:variant>
        <vt:i4>22</vt:i4>
      </vt:variant>
    </vt:vector>
  </HeadingPairs>
  <TitlesOfParts>
    <vt:vector size="33" baseType="lpstr">
      <vt:lpstr>Office Theme</vt:lpstr>
      <vt:lpstr>1_Office Theme</vt:lpstr>
      <vt:lpstr>2_Office Theme</vt:lpstr>
      <vt:lpstr>Concourse</vt:lpstr>
      <vt:lpstr>1_Concourse</vt:lpstr>
      <vt:lpstr>2_Concourse</vt:lpstr>
      <vt:lpstr>3_Concourse</vt:lpstr>
      <vt:lpstr>4_Concourse</vt:lpstr>
      <vt:lpstr>5_Concourse</vt:lpstr>
      <vt:lpstr>6_Concourse</vt:lpstr>
      <vt:lpstr>7_Concourse</vt:lpstr>
      <vt:lpstr>งานนำเสนอ PowerPoint</vt:lpstr>
      <vt:lpstr>งานนำเสนอ PowerPoint</vt:lpstr>
      <vt:lpstr>System Overview</vt:lpstr>
      <vt:lpstr>การดูภาพรวม</vt:lpstr>
      <vt:lpstr>OPD Stats</vt:lpstr>
      <vt:lpstr>IPD Stats</vt:lpstr>
      <vt:lpstr>Clinical Metrics - Diagnosis</vt:lpstr>
      <vt:lpstr>Financial Metrics - รายได้</vt:lpstr>
      <vt:lpstr>Customer Analysis</vt:lpstr>
      <vt:lpstr>ตัวชี้วัดรายโรค</vt:lpstr>
      <vt:lpstr>ร้อยละของการสั่งใช้ยาตามแนวทางปฏิบัติ</vt:lpstr>
      <vt:lpstr>งานนำเสนอ PowerPoint</vt:lpstr>
      <vt:lpstr>Data Source for Healthcare</vt:lpstr>
      <vt:lpstr>งานนำเสนอ PowerPoint</vt:lpstr>
      <vt:lpstr>งานนำเสนอ PowerPoint</vt:lpstr>
      <vt:lpstr>จริยธรรมในการใช้สารสนเทศ</vt:lpstr>
      <vt:lpstr>Confidentiality</vt:lpstr>
      <vt:lpstr>ไม่จำเป็นต้องได้รับการยินยอม..ถ้า</vt:lpstr>
      <vt:lpstr>De-identification</vt:lpstr>
      <vt:lpstr>ใช้ข้อมูลเพื่อการวิจัย</vt:lpstr>
      <vt:lpstr>สิ่งที่ต้องดำเนินการต่อ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nalintip</dc:creator>
  <cp:lastModifiedBy>Acer</cp:lastModifiedBy>
  <cp:revision>483</cp:revision>
  <cp:lastPrinted>2013-11-14T08:37:40Z</cp:lastPrinted>
  <dcterms:created xsi:type="dcterms:W3CDTF">2011-05-03T05:15:06Z</dcterms:created>
  <dcterms:modified xsi:type="dcterms:W3CDTF">2017-12-17T10:23:45Z</dcterms:modified>
</cp:coreProperties>
</file>