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3" r:id="rId23"/>
    <p:sldId id="277" r:id="rId24"/>
    <p:sldId id="278" r:id="rId25"/>
    <p:sldId id="279" r:id="rId26"/>
    <p:sldId id="281" r:id="rId2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08/04/58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08/04/58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08/04/58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08/04/58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08/04/58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08/04/58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08/04/58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08/04/58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08/04/58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08/04/58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08/04/58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F293D-20BF-487A-BFA7-792ABC73B8A5}" type="datetimeFigureOut">
              <a:rPr lang="th-TH" smtClean="0"/>
              <a:t>08/04/58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99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55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55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55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55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55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55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55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55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55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51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55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51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51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55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86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86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86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86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55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86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55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55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55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55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55304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สำนักงา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สำนักงา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สำนักงา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นำเสนอทางหน้าจอ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26</vt:i4>
      </vt:variant>
    </vt:vector>
  </HeadingPairs>
  <TitlesOfParts>
    <vt:vector size="27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User-6354</dc:creator>
  <cp:lastModifiedBy>OCom Edition</cp:lastModifiedBy>
  <cp:revision>1</cp:revision>
  <dcterms:created xsi:type="dcterms:W3CDTF">2015-04-08T04:01:52Z</dcterms:created>
  <dcterms:modified xsi:type="dcterms:W3CDTF">2015-04-08T04:07:45Z</dcterms:modified>
</cp:coreProperties>
</file>